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58" r:id="rId3"/>
    <p:sldId id="260" r:id="rId4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A8B8A51-675B-EFB0-22AE-103F984E784E}" v="68" dt="2024-09-23T02:42:28.848"/>
    <p1510:client id="{F296FB08-4ACF-400C-02BD-2385BD4A0AC9}" v="6" dt="2024-09-23T02:27:17.64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964" autoAdjust="0"/>
    <p:restoredTop sz="94660"/>
  </p:normalViewPr>
  <p:slideViewPr>
    <p:cSldViewPr snapToGrid="0">
      <p:cViewPr varScale="1">
        <p:scale>
          <a:sx n="65" d="100"/>
          <a:sy n="65" d="100"/>
        </p:scale>
        <p:origin x="84" y="8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10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race.sim@outlook.kr" userId="S::urn:spo:guest#grace.sim@outlook.kr::" providerId="AD" clId="Web-{F296FB08-4ACF-400C-02BD-2385BD4A0AC9}"/>
    <pc:docChg chg="modSld">
      <pc:chgData name="grace.sim@outlook.kr" userId="S::urn:spo:guest#grace.sim@outlook.kr::" providerId="AD" clId="Web-{F296FB08-4ACF-400C-02BD-2385BD4A0AC9}" dt="2024-09-23T02:27:05.780" v="2" actId="20577"/>
      <pc:docMkLst>
        <pc:docMk/>
      </pc:docMkLst>
      <pc:sldChg chg="modSp">
        <pc:chgData name="grace.sim@outlook.kr" userId="S::urn:spo:guest#grace.sim@outlook.kr::" providerId="AD" clId="Web-{F296FB08-4ACF-400C-02BD-2385BD4A0AC9}" dt="2024-09-23T02:27:05.780" v="2" actId="20577"/>
        <pc:sldMkLst>
          <pc:docMk/>
          <pc:sldMk cId="3943815118" sldId="258"/>
        </pc:sldMkLst>
        <pc:spChg chg="mod">
          <ac:chgData name="grace.sim@outlook.kr" userId="S::urn:spo:guest#grace.sim@outlook.kr::" providerId="AD" clId="Web-{F296FB08-4ACF-400C-02BD-2385BD4A0AC9}" dt="2024-09-23T02:27:05.780" v="2" actId="20577"/>
          <ac:spMkLst>
            <pc:docMk/>
            <pc:sldMk cId="3943815118" sldId="258"/>
            <ac:spMk id="3" creationId="{D22EE2C1-1531-0E02-40AE-399044D2E8BD}"/>
          </ac:spMkLst>
        </pc:spChg>
      </pc:sldChg>
    </pc:docChg>
  </pc:docChgLst>
  <pc:docChgLst>
    <pc:chgData name="grace.sim@outlook.kr" userId="S::urn:spo:guest#grace.sim@outlook.kr::" providerId="AD" clId="Web-{5A8B8A51-675B-EFB0-22AE-103F984E784E}"/>
    <pc:docChg chg="addSld modSld">
      <pc:chgData name="grace.sim@outlook.kr" userId="S::urn:spo:guest#grace.sim@outlook.kr::" providerId="AD" clId="Web-{5A8B8A51-675B-EFB0-22AE-103F984E784E}" dt="2024-09-23T02:42:28.832" v="51" actId="20577"/>
      <pc:docMkLst>
        <pc:docMk/>
      </pc:docMkLst>
      <pc:sldChg chg="addSp modSp">
        <pc:chgData name="grace.sim@outlook.kr" userId="S::urn:spo:guest#grace.sim@outlook.kr::" providerId="AD" clId="Web-{5A8B8A51-675B-EFB0-22AE-103F984E784E}" dt="2024-09-23T02:33:42.711" v="34" actId="1076"/>
        <pc:sldMkLst>
          <pc:docMk/>
          <pc:sldMk cId="3943815118" sldId="258"/>
        </pc:sldMkLst>
        <pc:spChg chg="add mod">
          <ac:chgData name="grace.sim@outlook.kr" userId="S::urn:spo:guest#grace.sim@outlook.kr::" providerId="AD" clId="Web-{5A8B8A51-675B-EFB0-22AE-103F984E784E}" dt="2024-09-23T02:33:42.711" v="34" actId="1076"/>
          <ac:spMkLst>
            <pc:docMk/>
            <pc:sldMk cId="3943815118" sldId="258"/>
            <ac:spMk id="2" creationId="{A87F6C0A-F647-2A72-0744-255F5DB551D1}"/>
          </ac:spMkLst>
        </pc:spChg>
        <pc:spChg chg="mod">
          <ac:chgData name="grace.sim@outlook.kr" userId="S::urn:spo:guest#grace.sim@outlook.kr::" providerId="AD" clId="Web-{5A8B8A51-675B-EFB0-22AE-103F984E784E}" dt="2024-09-23T02:31:47.161" v="28"/>
          <ac:spMkLst>
            <pc:docMk/>
            <pc:sldMk cId="3943815118" sldId="258"/>
            <ac:spMk id="3" creationId="{D22EE2C1-1531-0E02-40AE-399044D2E8BD}"/>
          </ac:spMkLst>
        </pc:spChg>
      </pc:sldChg>
      <pc:sldChg chg="addSp modSp new">
        <pc:chgData name="grace.sim@outlook.kr" userId="S::urn:spo:guest#grace.sim@outlook.kr::" providerId="AD" clId="Web-{5A8B8A51-675B-EFB0-22AE-103F984E784E}" dt="2024-09-23T02:42:28.832" v="51" actId="20577"/>
        <pc:sldMkLst>
          <pc:docMk/>
          <pc:sldMk cId="1074784816" sldId="260"/>
        </pc:sldMkLst>
        <pc:spChg chg="add">
          <ac:chgData name="grace.sim@outlook.kr" userId="S::urn:spo:guest#grace.sim@outlook.kr::" providerId="AD" clId="Web-{5A8B8A51-675B-EFB0-22AE-103F984E784E}" dt="2024-09-23T02:41:47.113" v="39"/>
          <ac:spMkLst>
            <pc:docMk/>
            <pc:sldMk cId="1074784816" sldId="260"/>
            <ac:spMk id="4" creationId="{D23541EF-4D9D-0D7D-5C49-9A44B2C2934E}"/>
          </ac:spMkLst>
        </pc:spChg>
        <pc:spChg chg="add mod">
          <ac:chgData name="grace.sim@outlook.kr" userId="S::urn:spo:guest#grace.sim@outlook.kr::" providerId="AD" clId="Web-{5A8B8A51-675B-EFB0-22AE-103F984E784E}" dt="2024-09-23T02:42:28.832" v="51" actId="20577"/>
          <ac:spMkLst>
            <pc:docMk/>
            <pc:sldMk cId="1074784816" sldId="260"/>
            <ac:spMk id="6" creationId="{46C4F750-BF48-5866-75E9-C0725521D851}"/>
          </ac:spMkLst>
        </pc:spChg>
        <pc:picChg chg="add mod">
          <ac:chgData name="grace.sim@outlook.kr" userId="S::urn:spo:guest#grace.sim@outlook.kr::" providerId="AD" clId="Web-{5A8B8A51-675B-EFB0-22AE-103F984E784E}" dt="2024-09-23T02:41:36.269" v="38" actId="1076"/>
          <ac:picMkLst>
            <pc:docMk/>
            <pc:sldMk cId="1074784816" sldId="260"/>
            <ac:picMk id="2" creationId="{E861E0CD-211D-8EB6-6530-F4BB6ED135F2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A45076F7-CFDC-CC30-83A7-FA6530AE3F5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E80A2C35-85EA-342F-7A83-67160B63A08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F011C297-6C59-9352-E974-168A2B5EF3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62A1A9-9C2D-48D8-863F-BD3BC6C4662B}" type="datetimeFigureOut">
              <a:rPr lang="ko-KR" altLang="en-US" smtClean="0"/>
              <a:t>2024-09-22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FDA5C667-DEE4-ADC5-6E21-F3D0326EDE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C73B094F-52F2-12DD-75B7-C3FDD017B7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149FFA-AABC-4252-B5B4-0F31BEA8A17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384670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B6207806-6166-8034-532F-D45E4FA1B9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DA3221A4-D7B3-BD81-1947-09298C416DB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ADE929DA-EA43-393B-648F-8F59672FA5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62A1A9-9C2D-48D8-863F-BD3BC6C4662B}" type="datetimeFigureOut">
              <a:rPr lang="ko-KR" altLang="en-US" smtClean="0"/>
              <a:t>2024-09-22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00B34B70-19D7-3E5C-0E93-DBC7AFB8F1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94867941-0448-C051-D987-B473C59203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149FFA-AABC-4252-B5B4-0F31BEA8A17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353478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>
            <a:extLst>
              <a:ext uri="{FF2B5EF4-FFF2-40B4-BE49-F238E27FC236}">
                <a16:creationId xmlns:a16="http://schemas.microsoft.com/office/drawing/2014/main" id="{597AB8A2-9FEE-E5D8-7A4C-87027525B46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3115F4D2-8C86-BDA0-79DA-F8D50B73971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B4D935B0-0E45-B79D-99EB-11DC8C8BA8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62A1A9-9C2D-48D8-863F-BD3BC6C4662B}" type="datetimeFigureOut">
              <a:rPr lang="ko-KR" altLang="en-US" smtClean="0"/>
              <a:t>2024-09-22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362A3C2C-D2DC-33A8-61C9-4869180278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1F5ED4CC-62AA-5C62-BCEA-2E287CB74F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149FFA-AABC-4252-B5B4-0F31BEA8A17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200492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59EACF7A-E627-48F1-DFAC-789246A218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1AB5C784-1813-4E32-69D1-0A5DDD6FE4E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CEF64D35-D0E2-70C5-F122-B0F3C2C5A1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62A1A9-9C2D-48D8-863F-BD3BC6C4662B}" type="datetimeFigureOut">
              <a:rPr lang="ko-KR" altLang="en-US" smtClean="0"/>
              <a:t>2024-09-22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53BCC509-EC8B-68DE-009E-B5E85E4B6B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435EC5B7-60C0-6358-61CB-74F7CC53E1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149FFA-AABC-4252-B5B4-0F31BEA8A17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452152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AC1D5C40-CBC1-24A2-0682-C5B7557C83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991BF79F-D221-729E-7603-0DCA1D17391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61D6B830-1E5F-7A8E-8276-A1A7E68677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62A1A9-9C2D-48D8-863F-BD3BC6C4662B}" type="datetimeFigureOut">
              <a:rPr lang="ko-KR" altLang="en-US" smtClean="0"/>
              <a:t>2024-09-22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6BBD44AC-4410-A6D9-4273-F3B8839C9B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CCDA47F8-E543-12D5-AA3B-AB84F6CB3D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149FFA-AABC-4252-B5B4-0F31BEA8A17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347417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9653F2F8-044F-3C56-2A44-71D6A02065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7A361013-21AE-58A0-555F-DA688BF26E4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EBBD9C0A-CBD7-1F9F-27D3-4B4A4DB1EB5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E35F5636-A505-ABE7-6622-B9A6C8CEF2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62A1A9-9C2D-48D8-863F-BD3BC6C4662B}" type="datetimeFigureOut">
              <a:rPr lang="ko-KR" altLang="en-US" smtClean="0"/>
              <a:t>2024-09-22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A82A5599-29D7-892D-A686-A702AA74F9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EBDA6224-78F9-A851-EED3-68309E77C9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149FFA-AABC-4252-B5B4-0F31BEA8A17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059144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9E273CC9-A6CC-723D-BE02-65D6BCE2CF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12B06BEB-65AE-625B-7EBD-470ADB00A4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1DC3ACE0-56D8-3FD2-7144-6F3C120F35F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8B918F2A-2C5A-8AD1-A892-BF4C15DCEAF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6" name="내용 개체 틀 5">
            <a:extLst>
              <a:ext uri="{FF2B5EF4-FFF2-40B4-BE49-F238E27FC236}">
                <a16:creationId xmlns:a16="http://schemas.microsoft.com/office/drawing/2014/main" id="{0AF68F03-2D85-4804-2421-B362D2A4F85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7" name="날짜 개체 틀 6">
            <a:extLst>
              <a:ext uri="{FF2B5EF4-FFF2-40B4-BE49-F238E27FC236}">
                <a16:creationId xmlns:a16="http://schemas.microsoft.com/office/drawing/2014/main" id="{AF88ECC8-A781-93AF-9F78-A1581FA646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62A1A9-9C2D-48D8-863F-BD3BC6C4662B}" type="datetimeFigureOut">
              <a:rPr lang="ko-KR" altLang="en-US" smtClean="0"/>
              <a:t>2024-09-22</a:t>
            </a:fld>
            <a:endParaRPr lang="ko-KR" altLang="en-US"/>
          </a:p>
        </p:txBody>
      </p:sp>
      <p:sp>
        <p:nvSpPr>
          <p:cNvPr id="8" name="바닥글 개체 틀 7">
            <a:extLst>
              <a:ext uri="{FF2B5EF4-FFF2-40B4-BE49-F238E27FC236}">
                <a16:creationId xmlns:a16="http://schemas.microsoft.com/office/drawing/2014/main" id="{1CB0E198-1575-04CC-DFAE-5A9172E5C8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>
            <a:extLst>
              <a:ext uri="{FF2B5EF4-FFF2-40B4-BE49-F238E27FC236}">
                <a16:creationId xmlns:a16="http://schemas.microsoft.com/office/drawing/2014/main" id="{ABD5BA5B-04E1-93B1-D907-11ECCC1B62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149FFA-AABC-4252-B5B4-0F31BEA8A17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324792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3633B8F1-7930-1B4F-9315-E8703E037F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0F2323D1-0114-747B-69CF-292F9C9EE5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62A1A9-9C2D-48D8-863F-BD3BC6C4662B}" type="datetimeFigureOut">
              <a:rPr lang="ko-KR" altLang="en-US" smtClean="0"/>
              <a:t>2024-09-22</a:t>
            </a:fld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FFC416A3-5F6B-E458-0DFC-AC77F94CBC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99538A6E-12B6-7354-1727-A2BC44088E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149FFA-AABC-4252-B5B4-0F31BEA8A17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664912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>
            <a:extLst>
              <a:ext uri="{FF2B5EF4-FFF2-40B4-BE49-F238E27FC236}">
                <a16:creationId xmlns:a16="http://schemas.microsoft.com/office/drawing/2014/main" id="{004EE358-7206-9496-62EC-6BF0B7995C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62A1A9-9C2D-48D8-863F-BD3BC6C4662B}" type="datetimeFigureOut">
              <a:rPr lang="ko-KR" altLang="en-US" smtClean="0"/>
              <a:t>2024-09-22</a:t>
            </a:fld>
            <a:endParaRPr lang="ko-KR" altLang="en-US"/>
          </a:p>
        </p:txBody>
      </p:sp>
      <p:sp>
        <p:nvSpPr>
          <p:cNvPr id="3" name="바닥글 개체 틀 2">
            <a:extLst>
              <a:ext uri="{FF2B5EF4-FFF2-40B4-BE49-F238E27FC236}">
                <a16:creationId xmlns:a16="http://schemas.microsoft.com/office/drawing/2014/main" id="{5A372F34-8D4E-31A4-DFE3-154434C30C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5521386F-2C03-A66F-59ED-BAD5EFFDF5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149FFA-AABC-4252-B5B4-0F31BEA8A17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650018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22DD32DF-E6A6-0CA0-296F-F1939D352E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84421F86-D7AC-5341-A3E3-4D3F7008C2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160EC1B6-C799-98E0-CDBD-0405A23342D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D032D1A5-6F59-A740-A92D-AFBD96C18A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62A1A9-9C2D-48D8-863F-BD3BC6C4662B}" type="datetimeFigureOut">
              <a:rPr lang="ko-KR" altLang="en-US" smtClean="0"/>
              <a:t>2024-09-22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A69B17D2-94D6-AB43-B1E3-BE45A9F2B1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FE2ECB66-5117-2FEC-0023-E309F66ED6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149FFA-AABC-4252-B5B4-0F31BEA8A17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325010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9D785253-A296-868A-71E3-4B082708EA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325EA54E-354C-13B8-95CD-02CDE9C0EEF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EB072B2A-F4C4-FEEB-DF46-A44B741563F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AA383F3B-3919-CBB8-466C-DCCDDEBD95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62A1A9-9C2D-48D8-863F-BD3BC6C4662B}" type="datetimeFigureOut">
              <a:rPr lang="ko-KR" altLang="en-US" smtClean="0"/>
              <a:t>2024-09-22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45ACCCB8-769C-D714-86AD-CCDF0C1AC9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A2CFC0C2-6E00-64DC-0FE9-4C09F45F23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149FFA-AABC-4252-B5B4-0F31BEA8A17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902746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>
            <a:extLst>
              <a:ext uri="{FF2B5EF4-FFF2-40B4-BE49-F238E27FC236}">
                <a16:creationId xmlns:a16="http://schemas.microsoft.com/office/drawing/2014/main" id="{422A6BF3-E783-230F-A7B7-A2CA450359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789EAC13-39C2-D177-3D62-61B3B761D41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9B6DEE86-D1D8-9B4C-29DE-C9EEA5A728B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C62A1A9-9C2D-48D8-863F-BD3BC6C4662B}" type="datetimeFigureOut">
              <a:rPr lang="ko-KR" altLang="en-US" smtClean="0"/>
              <a:t>2024-09-22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2FFD97B6-99CF-B9C6-F603-E859316FBCE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0DC1E027-41B1-84FC-699F-C11F28C19ED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149FFA-AABC-4252-B5B4-0F31BEA8A17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748874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a.go.kr/online_contents/archive/president_mediaIndex.jsp?activePresident=%EC%9C%A4%EB%B3%B4%EC%84%A0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00A9F2A4-A14A-C7C4-17B5-F174DBBA1E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99189" y="0"/>
            <a:ext cx="9192811" cy="6858000"/>
          </a:xfrm>
          <a:prstGeom prst="rect">
            <a:avLst/>
          </a:prstGeom>
        </p:spPr>
      </p:pic>
      <p:sp>
        <p:nvSpPr>
          <p:cNvPr id="4" name="Rectangle 2">
            <a:extLst>
              <a:ext uri="{FF2B5EF4-FFF2-40B4-BE49-F238E27FC236}">
                <a16:creationId xmlns:a16="http://schemas.microsoft.com/office/drawing/2014/main" id="{D98B713A-3B75-8A05-B2C7-0433A667888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3840" y="4928792"/>
            <a:ext cx="3455821" cy="1685368"/>
          </a:xfrm>
          <a:prstGeom prst="rect">
            <a:avLst/>
          </a:prstGeom>
          <a:solidFill>
            <a:srgbClr val="FFFF00"/>
          </a:solidFill>
        </p:spPr>
        <p:txBody>
          <a:bodyPr vert="horz" lIns="91440" tIns="45720" rIns="91440" bIns="45720" numCol="1" rtlCol="0" anchor="b" anchorCtr="0" compatLnSpc="1">
            <a:prstTxWarp prst="textNoShape">
              <a:avLst/>
            </a:prstTxWarp>
            <a:normAutofit/>
          </a:bodyPr>
          <a:lstStyle/>
          <a:p>
            <a:pPr marL="0" marR="0" lvl="0" indent="0" fontAlgn="base" latinLnBrk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tabLst/>
            </a:pPr>
            <a:r>
              <a:rPr lang="ko-KR" altLang="en-US" sz="1400" dirty="0">
                <a:latin typeface="+mn-ea"/>
                <a:cs typeface="+mj-cs"/>
              </a:rPr>
              <a:t>대통령 기록관 링크</a:t>
            </a:r>
            <a:endParaRPr lang="en-US" altLang="ko-KR" sz="1400" dirty="0">
              <a:latin typeface="+mn-ea"/>
              <a:cs typeface="+mj-cs"/>
            </a:endParaRPr>
          </a:p>
          <a:p>
            <a:pPr marL="0" marR="0" lvl="0" indent="0" fontAlgn="base" latinLnBrk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tabLst/>
            </a:pPr>
            <a:endParaRPr kumimoji="0" lang="en-US" altLang="ko-KR" sz="1400" b="0" i="0" u="none" strike="noStrike" kern="1200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n-ea"/>
              <a:cs typeface="+mj-cs"/>
            </a:endParaRPr>
          </a:p>
          <a:p>
            <a:pPr marL="0" marR="0" lvl="0" indent="0" fontAlgn="base" latinLnBrk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tabLst/>
            </a:pPr>
            <a:r>
              <a:rPr kumimoji="0" lang="en-US" altLang="ko-KR" sz="1400" b="0" i="0" u="none" strike="noStrike" kern="1200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ea"/>
                <a:cs typeface="+mj-cs"/>
                <a:hlinkClick r:id="rId3"/>
              </a:rPr>
              <a:t>https://www.pa.go.kr/online_contents/archive/president_mediaIndex.jsp?activePresident=%EC%9C%A4%EB%B3%B4%EC%84%A0</a:t>
            </a:r>
            <a:endParaRPr kumimoji="0" lang="en-US" altLang="ko-KR" sz="1400" b="0" i="0" u="none" strike="noStrike" kern="1200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n-ea"/>
              <a:cs typeface="+mj-cs"/>
            </a:endParaRPr>
          </a:p>
          <a:p>
            <a:pPr marL="0" marR="0" lvl="0" indent="0" fontAlgn="base" latinLnBrk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tabLst/>
            </a:pPr>
            <a:endParaRPr kumimoji="0" lang="en-US" altLang="ko-KR" sz="1400" b="0" i="0" u="none" strike="noStrike" kern="1200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n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5218922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D1D34770-47A8-402C-AF23-2B653F2D88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22EE2C1-1531-0E02-40AE-399044D2E8BD}"/>
              </a:ext>
            </a:extLst>
          </p:cNvPr>
          <p:cNvSpPr txBox="1"/>
          <p:nvPr/>
        </p:nvSpPr>
        <p:spPr>
          <a:xfrm>
            <a:off x="453239" y="291624"/>
            <a:ext cx="6292962" cy="611393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pPr algn="just" fontAlgn="base" latinLnBrk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altLang="ko-KR" sz="1600" b="0" i="0" dirty="0">
                <a:effectLst/>
                <a:highlight>
                  <a:srgbClr val="FFFFFF"/>
                </a:highlight>
                <a:latin typeface="맑은 고딕"/>
                <a:ea typeface="맑은 고딕"/>
              </a:rPr>
              <a:t>1961</a:t>
            </a:r>
            <a:r>
              <a:rPr lang="ko-KR" altLang="en-US" sz="1600" b="0" i="0" dirty="0">
                <a:effectLst/>
                <a:highlight>
                  <a:srgbClr val="FFFFFF"/>
                </a:highlight>
                <a:latin typeface="맑은 고딕"/>
                <a:ea typeface="맑은 고딕"/>
              </a:rPr>
              <a:t>년 </a:t>
            </a:r>
            <a:r>
              <a:rPr lang="en-US" altLang="ko-KR" sz="1600" b="0" i="0" dirty="0">
                <a:effectLst/>
                <a:highlight>
                  <a:srgbClr val="FFFFFF"/>
                </a:highlight>
                <a:latin typeface="맑은 고딕"/>
                <a:ea typeface="맑은 고딕"/>
              </a:rPr>
              <a:t>10</a:t>
            </a:r>
            <a:r>
              <a:rPr lang="ko-KR" altLang="en-US" sz="1600" b="0" i="0" dirty="0">
                <a:effectLst/>
                <a:highlight>
                  <a:srgbClr val="FFFFFF"/>
                </a:highlight>
                <a:latin typeface="맑은 고딕"/>
                <a:ea typeface="맑은 고딕"/>
              </a:rPr>
              <a:t>월 </a:t>
            </a:r>
            <a:r>
              <a:rPr lang="en-US" altLang="ko-KR" sz="1600" b="0" i="0" dirty="0">
                <a:effectLst/>
                <a:highlight>
                  <a:srgbClr val="FFFFFF"/>
                </a:highlight>
                <a:latin typeface="맑은 고딕"/>
                <a:ea typeface="맑은 고딕"/>
              </a:rPr>
              <a:t>25</a:t>
            </a:r>
            <a:r>
              <a:rPr lang="ko-KR" altLang="en-US" sz="1600" b="0" i="0" dirty="0">
                <a:effectLst/>
                <a:highlight>
                  <a:srgbClr val="FFFFFF"/>
                </a:highlight>
                <a:latin typeface="맑은 고딕"/>
                <a:ea typeface="맑은 고딕"/>
              </a:rPr>
              <a:t>일 </a:t>
            </a:r>
            <a:endParaRPr lang="en-US" altLang="ko-KR" sz="1600" b="0" i="0" dirty="0">
              <a:effectLst/>
              <a:highlight>
                <a:srgbClr val="FFFFFF"/>
              </a:highlight>
              <a:latin typeface="맑은 고딕"/>
              <a:ea typeface="맑은 고딕"/>
            </a:endParaRPr>
          </a:p>
          <a:p>
            <a:pPr algn="just" fontAlgn="base" latinLnBrk="0">
              <a:lnSpc>
                <a:spcPct val="90000"/>
              </a:lnSpc>
              <a:spcAft>
                <a:spcPts val="600"/>
              </a:spcAft>
            </a:pPr>
            <a:r>
              <a:rPr lang="ko-KR" altLang="en-US" sz="1600" b="0" i="0" dirty="0">
                <a:effectLst/>
                <a:highlight>
                  <a:srgbClr val="FFFFFF"/>
                </a:highlight>
                <a:latin typeface="맑은 고딕"/>
                <a:ea typeface="맑은 고딕"/>
              </a:rPr>
              <a:t>표창장 </a:t>
            </a:r>
            <a:endParaRPr lang="ko-KR" altLang="en-US" sz="1600" b="0" i="0" dirty="0">
              <a:effectLst/>
              <a:highlight>
                <a:srgbClr val="FFFFFF"/>
              </a:highlight>
              <a:ea typeface="+mn-lt"/>
              <a:cs typeface="+mn-lt"/>
            </a:endParaRPr>
          </a:p>
          <a:p>
            <a:pPr algn="just" fontAlgn="base" latinLnBrk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</a:pPr>
            <a:endParaRPr lang="en-US" altLang="ko-KR" sz="1600" b="0" i="0" dirty="0">
              <a:effectLst/>
              <a:highlight>
                <a:srgbClr val="FFFFFF"/>
              </a:highlight>
              <a:latin typeface="+mn-ea"/>
            </a:endParaRPr>
          </a:p>
          <a:p>
            <a:pPr algn="just"/>
            <a:r>
              <a:rPr lang="ko-KR" altLang="en-US" sz="1600" b="0" i="0" dirty="0">
                <a:effectLst/>
                <a:highlight>
                  <a:srgbClr val="FFFFFF"/>
                </a:highlight>
                <a:ea typeface="+mn-lt"/>
                <a:cs typeface="+mn-lt"/>
              </a:rPr>
              <a:t>대한민국 헌법이 나에게 위임한 권한에 따라</a:t>
            </a:r>
            <a:r>
              <a:rPr lang="en-US" sz="1600" b="0" i="0" dirty="0">
                <a:effectLst/>
                <a:highlight>
                  <a:srgbClr val="FFFFFF"/>
                </a:highlight>
                <a:ea typeface="+mn-lt"/>
                <a:cs typeface="+mn-lt"/>
              </a:rPr>
              <a:t>, </a:t>
            </a:r>
            <a:r>
              <a:rPr lang="ko-KR" altLang="en-US" sz="1600" b="0" i="0" dirty="0">
                <a:effectLst/>
                <a:highlight>
                  <a:srgbClr val="FFFFFF"/>
                </a:highlight>
                <a:ea typeface="+mn-lt"/>
                <a:cs typeface="+mn-lt"/>
              </a:rPr>
              <a:t>나는 </a:t>
            </a:r>
            <a:r>
              <a:rPr lang="ko-KR" altLang="en-US" sz="1600" b="0" i="0" dirty="0" err="1">
                <a:effectLst/>
                <a:highlight>
                  <a:srgbClr val="FFFFFF"/>
                </a:highlight>
                <a:ea typeface="+mn-lt"/>
                <a:cs typeface="+mn-lt"/>
              </a:rPr>
              <a:t>에버렛</a:t>
            </a:r>
            <a:r>
              <a:rPr lang="ko-KR" altLang="en-US" sz="1600" b="0" i="0" dirty="0">
                <a:effectLst/>
                <a:highlight>
                  <a:srgbClr val="FFFFFF"/>
                </a:highlight>
                <a:ea typeface="+mn-lt"/>
                <a:cs typeface="+mn-lt"/>
              </a:rPr>
              <a:t> </a:t>
            </a:r>
            <a:r>
              <a:rPr lang="en-US" sz="1600" b="0" i="0" dirty="0">
                <a:effectLst/>
                <a:highlight>
                  <a:srgbClr val="FFFFFF"/>
                </a:highlight>
                <a:ea typeface="+mn-lt"/>
                <a:cs typeface="+mn-lt"/>
              </a:rPr>
              <a:t>F. </a:t>
            </a:r>
            <a:r>
              <a:rPr lang="ko-KR" altLang="en-US" sz="1600" b="0" i="0" dirty="0" err="1">
                <a:effectLst/>
                <a:highlight>
                  <a:srgbClr val="FFFFFF"/>
                </a:highlight>
                <a:ea typeface="+mn-lt"/>
                <a:cs typeface="+mn-lt"/>
              </a:rPr>
              <a:t>스완슨</a:t>
            </a:r>
            <a:r>
              <a:rPr lang="ko-KR" altLang="en-US" sz="1600" b="0" i="0" dirty="0">
                <a:effectLst/>
                <a:highlight>
                  <a:srgbClr val="FFFFFF"/>
                </a:highlight>
                <a:ea typeface="+mn-lt"/>
                <a:cs typeface="+mn-lt"/>
              </a:rPr>
              <a:t> 목사님의 탁월하고 </a:t>
            </a:r>
            <a:r>
              <a:rPr lang="ko-KR" altLang="en-US" sz="1600" b="0" i="0" dirty="0" err="1">
                <a:effectLst/>
                <a:highlight>
                  <a:srgbClr val="FFFFFF"/>
                </a:highlight>
                <a:ea typeface="+mn-lt"/>
                <a:cs typeface="+mn-lt"/>
              </a:rPr>
              <a:t>공훈적인</a:t>
            </a:r>
            <a:r>
              <a:rPr lang="en-US" sz="1600" b="0" i="0" dirty="0">
                <a:effectLst/>
                <a:highlight>
                  <a:srgbClr val="FFFFFF"/>
                </a:highlight>
                <a:ea typeface="+mn-lt"/>
                <a:cs typeface="+mn-lt"/>
              </a:rPr>
              <a:t> </a:t>
            </a:r>
            <a:r>
              <a:rPr lang="ko-KR" altLang="en-US" sz="1600" b="0" i="0" dirty="0">
                <a:effectLst/>
                <a:highlight>
                  <a:srgbClr val="FFFFFF"/>
                </a:highlight>
                <a:ea typeface="+mn-lt"/>
                <a:cs typeface="+mn-lt"/>
              </a:rPr>
              <a:t>공로를 인정하고 감사하며</a:t>
            </a:r>
            <a:r>
              <a:rPr lang="en-US" sz="1600" b="0" i="0" dirty="0">
                <a:effectLst/>
                <a:highlight>
                  <a:srgbClr val="FFFFFF"/>
                </a:highlight>
                <a:ea typeface="+mn-lt"/>
                <a:cs typeface="+mn-lt"/>
              </a:rPr>
              <a:t>, </a:t>
            </a:r>
            <a:r>
              <a:rPr lang="ko-KR" altLang="en-US" sz="1600" b="0" i="0" dirty="0">
                <a:effectLst/>
                <a:highlight>
                  <a:srgbClr val="FFFFFF"/>
                </a:highlight>
                <a:ea typeface="+mn-lt"/>
                <a:cs typeface="+mn-lt"/>
              </a:rPr>
              <a:t>국민훈장 </a:t>
            </a:r>
            <a:r>
              <a:rPr lang="ko-KR" altLang="en-US" sz="1600" dirty="0">
                <a:highlight>
                  <a:srgbClr val="FFFFFF"/>
                </a:highlight>
                <a:ea typeface="+mn-lt"/>
                <a:cs typeface="+mn-lt"/>
              </a:rPr>
              <a:t>무궁화장을</a:t>
            </a:r>
            <a:r>
              <a:rPr lang="en-US" sz="1600" dirty="0">
                <a:highlight>
                  <a:srgbClr val="FFFFFF"/>
                </a:highlight>
                <a:ea typeface="+mn-lt"/>
                <a:cs typeface="+mn-lt"/>
              </a:rPr>
              <a:t> </a:t>
            </a:r>
            <a:r>
              <a:rPr lang="ko-KR" altLang="en-US" sz="1600" b="0" i="0" dirty="0">
                <a:effectLst/>
                <a:highlight>
                  <a:srgbClr val="FFFFFF"/>
                </a:highlight>
                <a:ea typeface="+mn-lt"/>
                <a:cs typeface="+mn-lt"/>
              </a:rPr>
              <a:t>수여하는</a:t>
            </a:r>
            <a:r>
              <a:rPr lang="en-US" altLang="ko-KR" sz="1600" b="0" i="0" dirty="0">
                <a:effectLst/>
                <a:highlight>
                  <a:srgbClr val="FFFFFF"/>
                </a:highlight>
                <a:ea typeface="+mn-lt"/>
                <a:cs typeface="+mn-lt"/>
              </a:rPr>
              <a:t> </a:t>
            </a:r>
            <a:r>
              <a:rPr lang="ko-KR" altLang="en-US" sz="1600" b="0" i="0" dirty="0">
                <a:effectLst/>
                <a:highlight>
                  <a:srgbClr val="FFFFFF"/>
                </a:highlight>
                <a:ea typeface="+mn-lt"/>
                <a:cs typeface="+mn-lt"/>
              </a:rPr>
              <a:t>데</a:t>
            </a:r>
            <a:r>
              <a:rPr lang="en-US" altLang="ko-KR" sz="1600" b="0" i="0" dirty="0">
                <a:effectLst/>
                <a:highlight>
                  <a:srgbClr val="FFFFFF"/>
                </a:highlight>
                <a:ea typeface="+mn-lt"/>
                <a:cs typeface="+mn-lt"/>
              </a:rPr>
              <a:t> </a:t>
            </a:r>
            <a:r>
              <a:rPr lang="ko-KR" altLang="en-US" sz="1600" b="0" i="0" dirty="0">
                <a:effectLst/>
                <a:highlight>
                  <a:srgbClr val="FFFFFF"/>
                </a:highlight>
                <a:ea typeface="+mn-lt"/>
                <a:cs typeface="+mn-lt"/>
              </a:rPr>
              <a:t>큰</a:t>
            </a:r>
            <a:r>
              <a:rPr lang="en-US" altLang="ko-KR" sz="1600" b="0" i="0" dirty="0">
                <a:effectLst/>
                <a:highlight>
                  <a:srgbClr val="FFFFFF"/>
                </a:highlight>
                <a:ea typeface="+mn-lt"/>
                <a:cs typeface="+mn-lt"/>
              </a:rPr>
              <a:t> </a:t>
            </a:r>
            <a:r>
              <a:rPr lang="ko-KR" altLang="en-US" sz="1600" b="0" i="0" dirty="0">
                <a:effectLst/>
                <a:highlight>
                  <a:srgbClr val="FFFFFF"/>
                </a:highlight>
                <a:ea typeface="+mn-lt"/>
                <a:cs typeface="+mn-lt"/>
              </a:rPr>
              <a:t>기쁨을</a:t>
            </a:r>
            <a:r>
              <a:rPr lang="en-US" altLang="ko-KR" sz="1600" b="0" i="0" dirty="0">
                <a:effectLst/>
                <a:highlight>
                  <a:srgbClr val="FFFFFF"/>
                </a:highlight>
                <a:ea typeface="+mn-lt"/>
                <a:cs typeface="+mn-lt"/>
              </a:rPr>
              <a:t> </a:t>
            </a:r>
            <a:r>
              <a:rPr lang="ko-KR" altLang="en-US" sz="1600" b="0" i="0" dirty="0">
                <a:effectLst/>
                <a:highlight>
                  <a:srgbClr val="FFFFFF"/>
                </a:highlight>
                <a:ea typeface="+mn-lt"/>
                <a:cs typeface="+mn-lt"/>
              </a:rPr>
              <a:t>느낍니다</a:t>
            </a:r>
            <a:r>
              <a:rPr lang="en-US" sz="1600" b="0" i="0" dirty="0">
                <a:effectLst/>
                <a:highlight>
                  <a:srgbClr val="FFFFFF"/>
                </a:highlight>
                <a:ea typeface="+mn-lt"/>
                <a:cs typeface="+mn-lt"/>
              </a:rPr>
              <a:t>. </a:t>
            </a:r>
            <a:r>
              <a:rPr lang="ko-KR" altLang="en-US" sz="1600" b="0" i="0" dirty="0">
                <a:effectLst/>
                <a:highlight>
                  <a:srgbClr val="FFFFFF"/>
                </a:highlight>
                <a:ea typeface="+mn-lt"/>
                <a:cs typeface="+mn-lt"/>
              </a:rPr>
              <a:t>전도자이자</a:t>
            </a:r>
            <a:r>
              <a:rPr lang="en-US" altLang="ko-KR" sz="1600" b="0" i="0" dirty="0">
                <a:effectLst/>
                <a:highlight>
                  <a:srgbClr val="FFFFFF"/>
                </a:highlight>
                <a:ea typeface="+mn-lt"/>
                <a:cs typeface="+mn-lt"/>
              </a:rPr>
              <a:t> </a:t>
            </a:r>
            <a:r>
              <a:rPr lang="ko-KR" altLang="en-US" sz="1600" b="0" i="0" dirty="0">
                <a:effectLst/>
                <a:highlight>
                  <a:srgbClr val="FFFFFF"/>
                </a:highlight>
                <a:ea typeface="+mn-lt"/>
                <a:cs typeface="+mn-lt"/>
              </a:rPr>
              <a:t>사회사업가인</a:t>
            </a:r>
            <a:r>
              <a:rPr lang="en-US" altLang="ko-KR" sz="1600" b="0" i="0" dirty="0">
                <a:effectLst/>
                <a:highlight>
                  <a:srgbClr val="FFFFFF"/>
                </a:highlight>
                <a:ea typeface="+mn-lt"/>
                <a:cs typeface="+mn-lt"/>
              </a:rPr>
              <a:t> </a:t>
            </a:r>
            <a:r>
              <a:rPr lang="ko-KR" altLang="en-US" sz="1600" b="0" i="0" dirty="0" err="1">
                <a:effectLst/>
                <a:highlight>
                  <a:srgbClr val="FFFFFF"/>
                </a:highlight>
                <a:ea typeface="+mn-lt"/>
                <a:cs typeface="+mn-lt"/>
              </a:rPr>
              <a:t>에버렛</a:t>
            </a:r>
            <a:r>
              <a:rPr lang="en-US" altLang="ko-KR" sz="1600" b="0" i="0" dirty="0">
                <a:effectLst/>
                <a:highlight>
                  <a:srgbClr val="FFFFFF"/>
                </a:highlight>
                <a:ea typeface="+mn-lt"/>
                <a:cs typeface="+mn-lt"/>
              </a:rPr>
              <a:t> </a:t>
            </a:r>
            <a:r>
              <a:rPr lang="en-US" sz="1600" b="0" i="0" dirty="0">
                <a:effectLst/>
                <a:highlight>
                  <a:srgbClr val="FFFFFF"/>
                </a:highlight>
                <a:ea typeface="+mn-lt"/>
                <a:cs typeface="+mn-lt"/>
              </a:rPr>
              <a:t>F. </a:t>
            </a:r>
            <a:r>
              <a:rPr lang="ko-KR" altLang="en-US" sz="1600" b="0" i="0" dirty="0" err="1">
                <a:effectLst/>
                <a:highlight>
                  <a:srgbClr val="FFFFFF"/>
                </a:highlight>
                <a:ea typeface="+mn-lt"/>
                <a:cs typeface="+mn-lt"/>
              </a:rPr>
              <a:t>스완슨</a:t>
            </a:r>
            <a:r>
              <a:rPr lang="en-US" altLang="ko-KR" sz="1600" b="0" i="0" dirty="0">
                <a:effectLst/>
                <a:highlight>
                  <a:srgbClr val="FFFFFF"/>
                </a:highlight>
                <a:ea typeface="+mn-lt"/>
                <a:cs typeface="+mn-lt"/>
              </a:rPr>
              <a:t> </a:t>
            </a:r>
            <a:r>
              <a:rPr lang="ko-KR" altLang="en-US" sz="1600" b="0" i="0" dirty="0">
                <a:effectLst/>
                <a:highlight>
                  <a:srgbClr val="FFFFFF"/>
                </a:highlight>
                <a:ea typeface="+mn-lt"/>
                <a:cs typeface="+mn-lt"/>
              </a:rPr>
              <a:t>목사님은</a:t>
            </a:r>
            <a:r>
              <a:rPr lang="en-US" altLang="ko-KR" sz="1600" b="0" i="0" dirty="0">
                <a:effectLst/>
                <a:highlight>
                  <a:srgbClr val="FFFFFF"/>
                </a:highlight>
                <a:ea typeface="+mn-lt"/>
                <a:cs typeface="+mn-lt"/>
              </a:rPr>
              <a:t> </a:t>
            </a:r>
            <a:r>
              <a:rPr lang="en-US" sz="1600" b="0" i="0" dirty="0">
                <a:effectLst/>
                <a:highlight>
                  <a:srgbClr val="FFFFFF"/>
                </a:highlight>
                <a:ea typeface="+mn-lt"/>
                <a:cs typeface="+mn-lt"/>
              </a:rPr>
              <a:t>1951</a:t>
            </a:r>
            <a:r>
              <a:rPr lang="ko-KR" altLang="en-US" sz="1600" b="0" i="0" dirty="0">
                <a:effectLst/>
                <a:highlight>
                  <a:srgbClr val="FFFFFF"/>
                </a:highlight>
                <a:ea typeface="+mn-lt"/>
                <a:cs typeface="+mn-lt"/>
              </a:rPr>
              <a:t>년</a:t>
            </a:r>
            <a:r>
              <a:rPr lang="en-US" altLang="ko-KR" sz="1600" b="0" i="0" dirty="0">
                <a:effectLst/>
                <a:highlight>
                  <a:srgbClr val="FFFFFF"/>
                </a:highlight>
                <a:ea typeface="+mn-lt"/>
                <a:cs typeface="+mn-lt"/>
              </a:rPr>
              <a:t> </a:t>
            </a:r>
            <a:r>
              <a:rPr lang="ko-KR" altLang="en-US" sz="1600" b="0" i="0" dirty="0">
                <a:effectLst/>
                <a:highlight>
                  <a:srgbClr val="FFFFFF"/>
                </a:highlight>
                <a:ea typeface="+mn-lt"/>
                <a:cs typeface="+mn-lt"/>
              </a:rPr>
              <a:t>한국전쟁</a:t>
            </a:r>
            <a:r>
              <a:rPr lang="en-US" altLang="ko-KR" sz="1600" b="0" i="0" dirty="0">
                <a:effectLst/>
                <a:highlight>
                  <a:srgbClr val="FFFFFF"/>
                </a:highlight>
                <a:ea typeface="+mn-lt"/>
                <a:cs typeface="+mn-lt"/>
              </a:rPr>
              <a:t> </a:t>
            </a:r>
            <a:r>
              <a:rPr lang="ko-KR" altLang="en-US" sz="1600" b="0" i="0" dirty="0">
                <a:effectLst/>
                <a:highlight>
                  <a:srgbClr val="FFFFFF"/>
                </a:highlight>
                <a:ea typeface="+mn-lt"/>
                <a:cs typeface="+mn-lt"/>
              </a:rPr>
              <a:t>중</a:t>
            </a:r>
            <a:r>
              <a:rPr lang="en-US" altLang="ko-KR" sz="1600" b="0" i="0" dirty="0">
                <a:effectLst/>
                <a:highlight>
                  <a:srgbClr val="FFFFFF"/>
                </a:highlight>
                <a:ea typeface="+mn-lt"/>
                <a:cs typeface="+mn-lt"/>
              </a:rPr>
              <a:t> </a:t>
            </a:r>
            <a:r>
              <a:rPr lang="ko-KR" altLang="en-US" sz="1600" b="0" i="0" dirty="0">
                <a:effectLst/>
                <a:highlight>
                  <a:srgbClr val="FFFFFF"/>
                </a:highlight>
                <a:ea typeface="+mn-lt"/>
                <a:cs typeface="+mn-lt"/>
              </a:rPr>
              <a:t>처음으로</a:t>
            </a:r>
            <a:r>
              <a:rPr lang="en-US" altLang="ko-KR" sz="1600" b="0" i="0" dirty="0">
                <a:effectLst/>
                <a:highlight>
                  <a:srgbClr val="FFFFFF"/>
                </a:highlight>
                <a:ea typeface="+mn-lt"/>
                <a:cs typeface="+mn-lt"/>
              </a:rPr>
              <a:t> </a:t>
            </a:r>
            <a:r>
              <a:rPr lang="ko-KR" altLang="en-US" sz="1600" b="0" i="0" dirty="0">
                <a:effectLst/>
                <a:highlight>
                  <a:srgbClr val="FFFFFF"/>
                </a:highlight>
                <a:ea typeface="+mn-lt"/>
                <a:cs typeface="+mn-lt"/>
              </a:rPr>
              <a:t>한국을</a:t>
            </a:r>
            <a:r>
              <a:rPr lang="en-US" altLang="ko-KR" sz="1600" b="0" i="0" dirty="0">
                <a:effectLst/>
                <a:highlight>
                  <a:srgbClr val="FFFFFF"/>
                </a:highlight>
                <a:ea typeface="+mn-lt"/>
                <a:cs typeface="+mn-lt"/>
              </a:rPr>
              <a:t> </a:t>
            </a:r>
            <a:r>
              <a:rPr lang="ko-KR" altLang="en-US" sz="1600" b="0" i="0" dirty="0">
                <a:effectLst/>
                <a:highlight>
                  <a:srgbClr val="FFFFFF"/>
                </a:highlight>
                <a:ea typeface="+mn-lt"/>
                <a:cs typeface="+mn-lt"/>
              </a:rPr>
              <a:t>방문하여</a:t>
            </a:r>
            <a:r>
              <a:rPr lang="en-US" altLang="ko-KR" sz="1600" b="0" i="0" dirty="0">
                <a:effectLst/>
                <a:highlight>
                  <a:srgbClr val="FFFFFF"/>
                </a:highlight>
                <a:ea typeface="+mn-lt"/>
                <a:cs typeface="+mn-lt"/>
              </a:rPr>
              <a:t> </a:t>
            </a:r>
            <a:r>
              <a:rPr lang="ko-KR" altLang="en-US" sz="1600" b="0" i="0" dirty="0">
                <a:effectLst/>
                <a:highlight>
                  <a:srgbClr val="FFFFFF"/>
                </a:highlight>
                <a:ea typeface="+mn-lt"/>
                <a:cs typeface="+mn-lt"/>
              </a:rPr>
              <a:t>선교</a:t>
            </a:r>
            <a:r>
              <a:rPr lang="en-US" altLang="ko-KR" sz="1600" b="0" i="0" dirty="0">
                <a:effectLst/>
                <a:highlight>
                  <a:srgbClr val="FFFFFF"/>
                </a:highlight>
                <a:ea typeface="+mn-lt"/>
                <a:cs typeface="+mn-lt"/>
              </a:rPr>
              <a:t> </a:t>
            </a:r>
            <a:r>
              <a:rPr lang="ko-KR" altLang="en-US" sz="1600" b="0" i="0" dirty="0">
                <a:effectLst/>
                <a:highlight>
                  <a:srgbClr val="FFFFFF"/>
                </a:highlight>
                <a:ea typeface="+mn-lt"/>
                <a:cs typeface="+mn-lt"/>
              </a:rPr>
              <a:t>활동을</a:t>
            </a:r>
            <a:r>
              <a:rPr lang="en-US" altLang="ko-KR" sz="1600" b="0" i="0" dirty="0">
                <a:effectLst/>
                <a:highlight>
                  <a:srgbClr val="FFFFFF"/>
                </a:highlight>
                <a:ea typeface="+mn-lt"/>
                <a:cs typeface="+mn-lt"/>
              </a:rPr>
              <a:t> </a:t>
            </a:r>
            <a:r>
              <a:rPr lang="ko-KR" altLang="en-US" sz="1600" b="0" i="0" dirty="0">
                <a:effectLst/>
                <a:highlight>
                  <a:srgbClr val="FFFFFF"/>
                </a:highlight>
                <a:ea typeface="+mn-lt"/>
                <a:cs typeface="+mn-lt"/>
              </a:rPr>
              <a:t>참관하고</a:t>
            </a:r>
            <a:r>
              <a:rPr lang="en-US" altLang="ko-KR" sz="1600" b="0" i="0" dirty="0">
                <a:effectLst/>
                <a:highlight>
                  <a:srgbClr val="FFFFFF"/>
                </a:highlight>
                <a:ea typeface="+mn-lt"/>
                <a:cs typeface="+mn-lt"/>
              </a:rPr>
              <a:t> </a:t>
            </a:r>
            <a:r>
              <a:rPr lang="ko-KR" altLang="en-US" sz="1600" b="0" i="0" dirty="0">
                <a:effectLst/>
                <a:highlight>
                  <a:srgbClr val="FFFFFF"/>
                </a:highlight>
                <a:ea typeface="+mn-lt"/>
                <a:cs typeface="+mn-lt"/>
              </a:rPr>
              <a:t>홍보했습니다</a:t>
            </a:r>
            <a:r>
              <a:rPr lang="en-US" sz="1600" b="0" i="0" dirty="0">
                <a:effectLst/>
                <a:highlight>
                  <a:srgbClr val="FFFFFF"/>
                </a:highlight>
                <a:ea typeface="+mn-lt"/>
                <a:cs typeface="+mn-lt"/>
              </a:rPr>
              <a:t>.</a:t>
            </a:r>
            <a:endParaRPr lang="en-US" dirty="0">
              <a:ea typeface="+mn-lt"/>
              <a:cs typeface="+mn-lt"/>
            </a:endParaRPr>
          </a:p>
          <a:p>
            <a:pPr algn="just">
              <a:spcBef>
                <a:spcPts val="0"/>
              </a:spcBef>
            </a:pPr>
            <a:r>
              <a:rPr lang="ko-KR" altLang="en-US" sz="1600" b="0" i="0" dirty="0">
                <a:effectLst/>
                <a:highlight>
                  <a:srgbClr val="FFFFFF"/>
                </a:highlight>
                <a:ea typeface="+mn-lt"/>
                <a:cs typeface="+mn-lt"/>
              </a:rPr>
              <a:t>이</a:t>
            </a:r>
            <a:r>
              <a:rPr lang="en-US" altLang="ko-KR" sz="1600" b="0" i="0" dirty="0">
                <a:effectLst/>
                <a:highlight>
                  <a:srgbClr val="FFFFFF"/>
                </a:highlight>
                <a:ea typeface="+mn-lt"/>
                <a:cs typeface="+mn-lt"/>
              </a:rPr>
              <a:t> </a:t>
            </a:r>
            <a:r>
              <a:rPr lang="ko-KR" altLang="en-US" sz="1600" b="0" i="0" dirty="0">
                <a:effectLst/>
                <a:highlight>
                  <a:srgbClr val="FFFFFF"/>
                </a:highlight>
                <a:ea typeface="+mn-lt"/>
                <a:cs typeface="+mn-lt"/>
              </a:rPr>
              <a:t>끔찍한</a:t>
            </a:r>
            <a:r>
              <a:rPr lang="en-US" altLang="ko-KR" sz="1600" b="0" i="0" dirty="0">
                <a:effectLst/>
                <a:highlight>
                  <a:srgbClr val="FFFFFF"/>
                </a:highlight>
                <a:ea typeface="+mn-lt"/>
                <a:cs typeface="+mn-lt"/>
              </a:rPr>
              <a:t> </a:t>
            </a:r>
            <a:r>
              <a:rPr lang="ko-KR" altLang="en-US" sz="1600" b="0" i="0" dirty="0">
                <a:effectLst/>
                <a:highlight>
                  <a:srgbClr val="FFFFFF"/>
                </a:highlight>
                <a:ea typeface="+mn-lt"/>
                <a:cs typeface="+mn-lt"/>
              </a:rPr>
              <a:t>전쟁의</a:t>
            </a:r>
            <a:r>
              <a:rPr lang="en-US" altLang="ko-KR" sz="1600" b="0" i="0" dirty="0">
                <a:effectLst/>
                <a:highlight>
                  <a:srgbClr val="FFFFFF"/>
                </a:highlight>
                <a:ea typeface="+mn-lt"/>
                <a:cs typeface="+mn-lt"/>
              </a:rPr>
              <a:t> </a:t>
            </a:r>
            <a:r>
              <a:rPr lang="ko-KR" altLang="en-US" sz="1600" b="0" i="0" dirty="0">
                <a:effectLst/>
                <a:highlight>
                  <a:srgbClr val="FFFFFF"/>
                </a:highlight>
                <a:ea typeface="+mn-lt"/>
                <a:cs typeface="+mn-lt"/>
              </a:rPr>
              <a:t>무고한</a:t>
            </a:r>
            <a:r>
              <a:rPr lang="en-US" altLang="ko-KR" sz="1600" b="0" i="0" dirty="0">
                <a:effectLst/>
                <a:highlight>
                  <a:srgbClr val="FFFFFF"/>
                </a:highlight>
                <a:ea typeface="+mn-lt"/>
                <a:cs typeface="+mn-lt"/>
              </a:rPr>
              <a:t> </a:t>
            </a:r>
            <a:r>
              <a:rPr lang="ko-KR" altLang="en-US" sz="1600" b="0" i="0" dirty="0">
                <a:effectLst/>
                <a:highlight>
                  <a:srgbClr val="FFFFFF"/>
                </a:highlight>
                <a:ea typeface="+mn-lt"/>
                <a:cs typeface="+mn-lt"/>
              </a:rPr>
              <a:t>희생자인</a:t>
            </a:r>
            <a:r>
              <a:rPr lang="en-US" altLang="ko-KR" sz="1600" b="0" i="0" dirty="0">
                <a:effectLst/>
                <a:highlight>
                  <a:srgbClr val="FFFFFF"/>
                </a:highlight>
                <a:ea typeface="+mn-lt"/>
                <a:cs typeface="+mn-lt"/>
              </a:rPr>
              <a:t> </a:t>
            </a:r>
            <a:r>
              <a:rPr lang="ko-KR" altLang="en-US" sz="1600" b="0" i="0" dirty="0">
                <a:effectLst/>
                <a:highlight>
                  <a:srgbClr val="FFFFFF"/>
                </a:highlight>
                <a:ea typeface="+mn-lt"/>
                <a:cs typeface="+mn-lt"/>
              </a:rPr>
              <a:t>수천</a:t>
            </a:r>
            <a:r>
              <a:rPr lang="en-US" altLang="ko-KR" sz="1600" b="0" i="0" dirty="0">
                <a:effectLst/>
                <a:highlight>
                  <a:srgbClr val="FFFFFF"/>
                </a:highlight>
                <a:ea typeface="+mn-lt"/>
                <a:cs typeface="+mn-lt"/>
              </a:rPr>
              <a:t> </a:t>
            </a:r>
            <a:r>
              <a:rPr lang="ko-KR" altLang="en-US" sz="1600" b="0" i="0" dirty="0">
                <a:effectLst/>
                <a:highlight>
                  <a:srgbClr val="FFFFFF"/>
                </a:highlight>
                <a:ea typeface="+mn-lt"/>
                <a:cs typeface="+mn-lt"/>
              </a:rPr>
              <a:t>명의</a:t>
            </a:r>
            <a:r>
              <a:rPr lang="en-US" altLang="ko-KR" sz="1600" b="0" i="0" dirty="0">
                <a:effectLst/>
                <a:highlight>
                  <a:srgbClr val="FFFFFF"/>
                </a:highlight>
                <a:ea typeface="+mn-lt"/>
                <a:cs typeface="+mn-lt"/>
              </a:rPr>
              <a:t> </a:t>
            </a:r>
            <a:r>
              <a:rPr lang="ko-KR" altLang="en-US" sz="1600" b="0" i="0" dirty="0">
                <a:effectLst/>
                <a:highlight>
                  <a:srgbClr val="FFFFFF"/>
                </a:highlight>
                <a:ea typeface="+mn-lt"/>
                <a:cs typeface="+mn-lt"/>
              </a:rPr>
              <a:t>어린이</a:t>
            </a:r>
            <a:r>
              <a:rPr lang="en-US" sz="1600" b="0" i="0" dirty="0">
                <a:effectLst/>
                <a:highlight>
                  <a:srgbClr val="FFFFFF"/>
                </a:highlight>
                <a:ea typeface="+mn-lt"/>
                <a:cs typeface="+mn-lt"/>
              </a:rPr>
              <a:t>, </a:t>
            </a:r>
            <a:r>
              <a:rPr lang="ko-KR" altLang="en-US" sz="1600" b="0" i="0" dirty="0">
                <a:effectLst/>
                <a:highlight>
                  <a:srgbClr val="FFFFFF"/>
                </a:highlight>
                <a:ea typeface="+mn-lt"/>
                <a:cs typeface="+mn-lt"/>
              </a:rPr>
              <a:t>미망인</a:t>
            </a:r>
            <a:r>
              <a:rPr lang="en-US" sz="1600" b="0" i="0" dirty="0">
                <a:effectLst/>
                <a:highlight>
                  <a:srgbClr val="FFFFFF"/>
                </a:highlight>
                <a:ea typeface="+mn-lt"/>
                <a:cs typeface="+mn-lt"/>
              </a:rPr>
              <a:t>, </a:t>
            </a:r>
            <a:r>
              <a:rPr lang="ko-KR" altLang="en-US" sz="1600" b="0" i="0" dirty="0">
                <a:effectLst/>
                <a:highlight>
                  <a:srgbClr val="FFFFFF"/>
                </a:highlight>
                <a:ea typeface="+mn-lt"/>
                <a:cs typeface="+mn-lt"/>
              </a:rPr>
              <a:t>부상당한</a:t>
            </a:r>
            <a:r>
              <a:rPr lang="en-US" altLang="ko-KR" sz="1600" b="0" i="0" dirty="0">
                <a:effectLst/>
                <a:highlight>
                  <a:srgbClr val="FFFFFF"/>
                </a:highlight>
                <a:ea typeface="+mn-lt"/>
                <a:cs typeface="+mn-lt"/>
              </a:rPr>
              <a:t> </a:t>
            </a:r>
            <a:r>
              <a:rPr lang="ko-KR" altLang="en-US" sz="1600" b="0" i="0" dirty="0">
                <a:effectLst/>
                <a:highlight>
                  <a:srgbClr val="FFFFFF"/>
                </a:highlight>
                <a:ea typeface="+mn-lt"/>
                <a:cs typeface="+mn-lt"/>
              </a:rPr>
              <a:t>참전용사들의</a:t>
            </a:r>
            <a:r>
              <a:rPr lang="en-US" altLang="ko-KR" sz="1600" b="0" i="0" dirty="0">
                <a:effectLst/>
                <a:highlight>
                  <a:srgbClr val="FFFFFF"/>
                </a:highlight>
                <a:ea typeface="+mn-lt"/>
                <a:cs typeface="+mn-lt"/>
              </a:rPr>
              <a:t> </a:t>
            </a:r>
            <a:r>
              <a:rPr lang="ko-KR" altLang="en-US" sz="1600" b="0" i="0" dirty="0">
                <a:effectLst/>
                <a:highlight>
                  <a:srgbClr val="FFFFFF"/>
                </a:highlight>
                <a:ea typeface="+mn-lt"/>
                <a:cs typeface="+mn-lt"/>
              </a:rPr>
              <a:t>처지에</a:t>
            </a:r>
            <a:r>
              <a:rPr lang="en-US" altLang="ko-KR" sz="1600" b="0" i="0" dirty="0">
                <a:effectLst/>
                <a:highlight>
                  <a:srgbClr val="FFFFFF"/>
                </a:highlight>
                <a:ea typeface="+mn-lt"/>
                <a:cs typeface="+mn-lt"/>
              </a:rPr>
              <a:t> </a:t>
            </a:r>
            <a:r>
              <a:rPr lang="ko-KR" altLang="en-US" sz="1600" b="0" i="0" dirty="0">
                <a:effectLst/>
                <a:highlight>
                  <a:srgbClr val="FFFFFF"/>
                </a:highlight>
                <a:ea typeface="+mn-lt"/>
                <a:cs typeface="+mn-lt"/>
              </a:rPr>
              <a:t>깊은</a:t>
            </a:r>
            <a:r>
              <a:rPr lang="en-US" altLang="ko-KR" sz="1600" b="0" i="0" dirty="0">
                <a:effectLst/>
                <a:highlight>
                  <a:srgbClr val="FFFFFF"/>
                </a:highlight>
                <a:ea typeface="+mn-lt"/>
                <a:cs typeface="+mn-lt"/>
              </a:rPr>
              <a:t> </a:t>
            </a:r>
            <a:r>
              <a:rPr lang="ko-KR" altLang="en-US" sz="1600" b="0" i="0" dirty="0">
                <a:effectLst/>
                <a:highlight>
                  <a:srgbClr val="FFFFFF"/>
                </a:highlight>
                <a:ea typeface="+mn-lt"/>
                <a:cs typeface="+mn-lt"/>
              </a:rPr>
              <a:t>아픔을</a:t>
            </a:r>
            <a:r>
              <a:rPr lang="en-US" altLang="ko-KR" sz="1600" b="0" i="0" dirty="0">
                <a:effectLst/>
                <a:highlight>
                  <a:srgbClr val="FFFFFF"/>
                </a:highlight>
                <a:ea typeface="+mn-lt"/>
                <a:cs typeface="+mn-lt"/>
              </a:rPr>
              <a:t> </a:t>
            </a:r>
            <a:r>
              <a:rPr lang="ko-KR" altLang="en-US" sz="1600" b="0" i="0" dirty="0">
                <a:effectLst/>
                <a:highlight>
                  <a:srgbClr val="FFFFFF"/>
                </a:highlight>
                <a:ea typeface="+mn-lt"/>
                <a:cs typeface="+mn-lt"/>
              </a:rPr>
              <a:t>느낀</a:t>
            </a:r>
            <a:r>
              <a:rPr lang="en-US" altLang="ko-KR" sz="1600" b="0" i="0" dirty="0">
                <a:effectLst/>
                <a:highlight>
                  <a:srgbClr val="FFFFFF"/>
                </a:highlight>
                <a:ea typeface="+mn-lt"/>
                <a:cs typeface="+mn-lt"/>
              </a:rPr>
              <a:t> </a:t>
            </a:r>
            <a:r>
              <a:rPr lang="ko-KR" altLang="en-US" sz="1600" b="0" i="0" dirty="0">
                <a:effectLst/>
                <a:highlight>
                  <a:srgbClr val="FFFFFF"/>
                </a:highlight>
                <a:ea typeface="+mn-lt"/>
                <a:cs typeface="+mn-lt"/>
              </a:rPr>
              <a:t>그는</a:t>
            </a:r>
            <a:r>
              <a:rPr lang="en-US" altLang="ko-KR" sz="1600" b="0" i="0" dirty="0">
                <a:effectLst/>
                <a:highlight>
                  <a:srgbClr val="FFFFFF"/>
                </a:highlight>
                <a:ea typeface="+mn-lt"/>
                <a:cs typeface="+mn-lt"/>
              </a:rPr>
              <a:t> </a:t>
            </a:r>
            <a:r>
              <a:rPr lang="ko-KR" altLang="en-US" sz="1600" b="0" i="0" dirty="0">
                <a:effectLst/>
                <a:highlight>
                  <a:srgbClr val="FFFFFF"/>
                </a:highlight>
                <a:ea typeface="+mn-lt"/>
                <a:cs typeface="+mn-lt"/>
              </a:rPr>
              <a:t>즉시</a:t>
            </a:r>
            <a:r>
              <a:rPr lang="en-US" altLang="ko-KR" sz="1600" b="0" i="0" dirty="0">
                <a:effectLst/>
                <a:highlight>
                  <a:srgbClr val="FFFFFF"/>
                </a:highlight>
                <a:ea typeface="+mn-lt"/>
                <a:cs typeface="+mn-lt"/>
              </a:rPr>
              <a:t> </a:t>
            </a:r>
            <a:r>
              <a:rPr lang="ko-KR" altLang="en-US" sz="1600" b="0" i="0" dirty="0">
                <a:effectLst/>
                <a:highlight>
                  <a:srgbClr val="FFFFFF"/>
                </a:highlight>
                <a:ea typeface="+mn-lt"/>
                <a:cs typeface="+mn-lt"/>
              </a:rPr>
              <a:t>미국</a:t>
            </a:r>
            <a:r>
              <a:rPr lang="en-US" altLang="ko-KR" sz="1600" b="0" i="0" dirty="0">
                <a:effectLst/>
                <a:highlight>
                  <a:srgbClr val="FFFFFF"/>
                </a:highlight>
                <a:ea typeface="+mn-lt"/>
                <a:cs typeface="+mn-lt"/>
              </a:rPr>
              <a:t> </a:t>
            </a:r>
            <a:r>
              <a:rPr lang="ko-KR" altLang="en-US" sz="1600" b="0" i="0" dirty="0">
                <a:effectLst/>
                <a:highlight>
                  <a:srgbClr val="FFFFFF"/>
                </a:highlight>
                <a:ea typeface="+mn-lt"/>
                <a:cs typeface="+mn-lt"/>
              </a:rPr>
              <a:t>국민들에게</a:t>
            </a:r>
            <a:r>
              <a:rPr lang="en-US" altLang="ko-KR" sz="1600" b="0" i="0" dirty="0">
                <a:effectLst/>
                <a:highlight>
                  <a:srgbClr val="FFFFFF"/>
                </a:highlight>
                <a:ea typeface="+mn-lt"/>
                <a:cs typeface="+mn-lt"/>
              </a:rPr>
              <a:t> </a:t>
            </a:r>
            <a:r>
              <a:rPr lang="ko-KR" altLang="en-US" sz="1600" b="0" i="0" dirty="0">
                <a:effectLst/>
                <a:highlight>
                  <a:srgbClr val="FFFFFF"/>
                </a:highlight>
                <a:ea typeface="+mn-lt"/>
                <a:cs typeface="+mn-lt"/>
              </a:rPr>
              <a:t>도움을</a:t>
            </a:r>
            <a:r>
              <a:rPr lang="en-US" altLang="ko-KR" sz="1600" b="0" i="0" dirty="0">
                <a:effectLst/>
                <a:highlight>
                  <a:srgbClr val="FFFFFF"/>
                </a:highlight>
                <a:ea typeface="+mn-lt"/>
                <a:cs typeface="+mn-lt"/>
              </a:rPr>
              <a:t> </a:t>
            </a:r>
            <a:r>
              <a:rPr lang="ko-KR" altLang="en-US" sz="1600" b="0" i="0" dirty="0">
                <a:effectLst/>
                <a:highlight>
                  <a:srgbClr val="FFFFFF"/>
                </a:highlight>
                <a:ea typeface="+mn-lt"/>
                <a:cs typeface="+mn-lt"/>
              </a:rPr>
              <a:t>호소했습니다</a:t>
            </a:r>
            <a:r>
              <a:rPr lang="en-US" sz="1600" b="0" i="0" dirty="0">
                <a:effectLst/>
                <a:highlight>
                  <a:srgbClr val="FFFFFF"/>
                </a:highlight>
                <a:ea typeface="+mn-lt"/>
                <a:cs typeface="+mn-lt"/>
              </a:rPr>
              <a:t>. </a:t>
            </a:r>
            <a:r>
              <a:rPr lang="ko-KR" altLang="en-US" sz="1600" b="0" i="0" dirty="0">
                <a:effectLst/>
                <a:highlight>
                  <a:srgbClr val="FFFFFF"/>
                </a:highlight>
                <a:ea typeface="+mn-lt"/>
                <a:cs typeface="+mn-lt"/>
              </a:rPr>
              <a:t>또한</a:t>
            </a:r>
            <a:r>
              <a:rPr lang="en-US" altLang="ko-KR" sz="1600" b="0" i="0" dirty="0">
                <a:effectLst/>
                <a:highlight>
                  <a:srgbClr val="FFFFFF"/>
                </a:highlight>
                <a:ea typeface="+mn-lt"/>
                <a:cs typeface="+mn-lt"/>
              </a:rPr>
              <a:t> </a:t>
            </a:r>
            <a:r>
              <a:rPr lang="ko-KR" altLang="en-US" sz="1600" b="0" i="0" dirty="0">
                <a:effectLst/>
                <a:highlight>
                  <a:srgbClr val="FFFFFF"/>
                </a:highlight>
                <a:ea typeface="+mn-lt"/>
                <a:cs typeface="+mn-lt"/>
              </a:rPr>
              <a:t>그는</a:t>
            </a:r>
            <a:r>
              <a:rPr lang="en-US" altLang="ko-KR" sz="1600" b="0" i="0" dirty="0">
                <a:effectLst/>
                <a:highlight>
                  <a:srgbClr val="FFFFFF"/>
                </a:highlight>
                <a:ea typeface="+mn-lt"/>
                <a:cs typeface="+mn-lt"/>
              </a:rPr>
              <a:t> </a:t>
            </a:r>
            <a:r>
              <a:rPr lang="ko-KR" altLang="en-US" sz="1600" b="0" i="0" dirty="0">
                <a:effectLst/>
                <a:highlight>
                  <a:srgbClr val="FFFFFF"/>
                </a:highlight>
                <a:ea typeface="+mn-lt"/>
                <a:cs typeface="+mn-lt"/>
              </a:rPr>
              <a:t>최전방을</a:t>
            </a:r>
            <a:r>
              <a:rPr lang="en-US" altLang="ko-KR" sz="1600" b="0" i="0" dirty="0">
                <a:effectLst/>
                <a:highlight>
                  <a:srgbClr val="FFFFFF"/>
                </a:highlight>
                <a:ea typeface="+mn-lt"/>
                <a:cs typeface="+mn-lt"/>
              </a:rPr>
              <a:t> </a:t>
            </a:r>
            <a:r>
              <a:rPr lang="ko-KR" altLang="en-US" sz="1600" b="0" i="0" dirty="0">
                <a:effectLst/>
                <a:highlight>
                  <a:srgbClr val="FFFFFF"/>
                </a:highlight>
                <a:ea typeface="+mn-lt"/>
                <a:cs typeface="+mn-lt"/>
              </a:rPr>
              <a:t>순회하며</a:t>
            </a:r>
            <a:r>
              <a:rPr lang="en-US" altLang="ko-KR" sz="1600" b="0" i="0" dirty="0">
                <a:effectLst/>
                <a:highlight>
                  <a:srgbClr val="FFFFFF"/>
                </a:highlight>
                <a:ea typeface="+mn-lt"/>
                <a:cs typeface="+mn-lt"/>
              </a:rPr>
              <a:t> </a:t>
            </a:r>
            <a:r>
              <a:rPr lang="ko-KR" altLang="en-US" sz="1600" b="0" i="0" dirty="0">
                <a:effectLst/>
                <a:highlight>
                  <a:srgbClr val="FFFFFF"/>
                </a:highlight>
                <a:ea typeface="+mn-lt"/>
                <a:cs typeface="+mn-lt"/>
              </a:rPr>
              <a:t>한국군과</a:t>
            </a:r>
            <a:r>
              <a:rPr lang="en-US" altLang="ko-KR" sz="1600" b="0" i="0" dirty="0">
                <a:effectLst/>
                <a:highlight>
                  <a:srgbClr val="FFFFFF"/>
                </a:highlight>
                <a:ea typeface="+mn-lt"/>
                <a:cs typeface="+mn-lt"/>
              </a:rPr>
              <a:t> </a:t>
            </a:r>
            <a:r>
              <a:rPr lang="ko-KR" altLang="en-US" sz="1600" b="0" i="0" dirty="0">
                <a:effectLst/>
                <a:highlight>
                  <a:srgbClr val="FFFFFF"/>
                </a:highlight>
                <a:ea typeface="+mn-lt"/>
                <a:cs typeface="+mn-lt"/>
              </a:rPr>
              <a:t>미군</a:t>
            </a:r>
            <a:r>
              <a:rPr lang="en-US" altLang="ko-KR" sz="1600" b="0" i="0" dirty="0">
                <a:effectLst/>
                <a:highlight>
                  <a:srgbClr val="FFFFFF"/>
                </a:highlight>
                <a:ea typeface="+mn-lt"/>
                <a:cs typeface="+mn-lt"/>
              </a:rPr>
              <a:t> </a:t>
            </a:r>
            <a:r>
              <a:rPr lang="ko-KR" altLang="en-US" sz="1600" b="0" i="0" dirty="0">
                <a:effectLst/>
                <a:highlight>
                  <a:srgbClr val="FFFFFF"/>
                </a:highlight>
                <a:ea typeface="+mn-lt"/>
                <a:cs typeface="+mn-lt"/>
              </a:rPr>
              <a:t>장병들에게</a:t>
            </a:r>
            <a:r>
              <a:rPr lang="en-US" altLang="ko-KR" sz="1600" b="0" i="0" dirty="0">
                <a:effectLst/>
                <a:highlight>
                  <a:srgbClr val="FFFFFF"/>
                </a:highlight>
                <a:ea typeface="+mn-lt"/>
                <a:cs typeface="+mn-lt"/>
              </a:rPr>
              <a:t> </a:t>
            </a:r>
            <a:r>
              <a:rPr lang="ko-KR" altLang="en-US" sz="1600" b="0" i="0" dirty="0">
                <a:effectLst/>
                <a:highlight>
                  <a:srgbClr val="FFFFFF"/>
                </a:highlight>
                <a:ea typeface="+mn-lt"/>
                <a:cs typeface="+mn-lt"/>
              </a:rPr>
              <a:t>복음을</a:t>
            </a:r>
            <a:r>
              <a:rPr lang="en-US" altLang="ko-KR" sz="1600" b="0" i="0" dirty="0">
                <a:effectLst/>
                <a:highlight>
                  <a:srgbClr val="FFFFFF"/>
                </a:highlight>
                <a:ea typeface="+mn-lt"/>
                <a:cs typeface="+mn-lt"/>
              </a:rPr>
              <a:t> </a:t>
            </a:r>
            <a:r>
              <a:rPr lang="ko-KR" altLang="en-US" sz="1600" b="0" i="0" dirty="0">
                <a:effectLst/>
                <a:highlight>
                  <a:srgbClr val="FFFFFF"/>
                </a:highlight>
                <a:ea typeface="+mn-lt"/>
                <a:cs typeface="+mn-lt"/>
              </a:rPr>
              <a:t>전하며</a:t>
            </a:r>
            <a:r>
              <a:rPr lang="en-US" altLang="ko-KR" sz="1600" b="0" i="0" dirty="0">
                <a:effectLst/>
                <a:highlight>
                  <a:srgbClr val="FFFFFF"/>
                </a:highlight>
                <a:ea typeface="+mn-lt"/>
                <a:cs typeface="+mn-lt"/>
              </a:rPr>
              <a:t> </a:t>
            </a:r>
            <a:r>
              <a:rPr lang="ko-KR" altLang="en-US" sz="1600" b="0" i="0" dirty="0">
                <a:effectLst/>
                <a:highlight>
                  <a:srgbClr val="FFFFFF"/>
                </a:highlight>
                <a:ea typeface="+mn-lt"/>
                <a:cs typeface="+mn-lt"/>
              </a:rPr>
              <a:t>위로와</a:t>
            </a:r>
            <a:r>
              <a:rPr lang="en-US" altLang="ko-KR" sz="1600" b="0" i="0" dirty="0">
                <a:effectLst/>
                <a:highlight>
                  <a:srgbClr val="FFFFFF"/>
                </a:highlight>
                <a:ea typeface="+mn-lt"/>
                <a:cs typeface="+mn-lt"/>
              </a:rPr>
              <a:t> </a:t>
            </a:r>
            <a:r>
              <a:rPr lang="ko-KR" altLang="en-US" sz="1600" b="0" i="0" dirty="0">
                <a:effectLst/>
                <a:highlight>
                  <a:srgbClr val="FFFFFF"/>
                </a:highlight>
                <a:ea typeface="+mn-lt"/>
                <a:cs typeface="+mn-lt"/>
              </a:rPr>
              <a:t>사기를</a:t>
            </a:r>
            <a:r>
              <a:rPr lang="en-US" altLang="ko-KR" sz="1600" b="0" i="0" dirty="0">
                <a:effectLst/>
                <a:highlight>
                  <a:srgbClr val="FFFFFF"/>
                </a:highlight>
                <a:ea typeface="+mn-lt"/>
                <a:cs typeface="+mn-lt"/>
              </a:rPr>
              <a:t> </a:t>
            </a:r>
            <a:r>
              <a:rPr lang="ko-KR" altLang="en-US" sz="1600" b="0" i="0" dirty="0">
                <a:effectLst/>
                <a:highlight>
                  <a:srgbClr val="FFFFFF"/>
                </a:highlight>
                <a:ea typeface="+mn-lt"/>
                <a:cs typeface="+mn-lt"/>
              </a:rPr>
              <a:t>북돋아</a:t>
            </a:r>
            <a:r>
              <a:rPr lang="en-US" altLang="ko-KR" sz="1600" b="0" i="0" dirty="0">
                <a:effectLst/>
                <a:highlight>
                  <a:srgbClr val="FFFFFF"/>
                </a:highlight>
                <a:ea typeface="+mn-lt"/>
                <a:cs typeface="+mn-lt"/>
              </a:rPr>
              <a:t> </a:t>
            </a:r>
            <a:r>
              <a:rPr lang="ko-KR" altLang="en-US" sz="1600" b="0" i="0" dirty="0">
                <a:effectLst/>
                <a:highlight>
                  <a:srgbClr val="FFFFFF"/>
                </a:highlight>
                <a:ea typeface="+mn-lt"/>
                <a:cs typeface="+mn-lt"/>
              </a:rPr>
              <a:t>주었습니다</a:t>
            </a:r>
            <a:r>
              <a:rPr lang="en-US" sz="1600" b="0" i="0" dirty="0">
                <a:effectLst/>
                <a:highlight>
                  <a:srgbClr val="FFFFFF"/>
                </a:highlight>
                <a:ea typeface="+mn-lt"/>
                <a:cs typeface="+mn-lt"/>
              </a:rPr>
              <a:t>.</a:t>
            </a:r>
            <a:endParaRPr lang="en-US" dirty="0">
              <a:ea typeface="+mn-lt"/>
              <a:cs typeface="+mn-lt"/>
            </a:endParaRPr>
          </a:p>
          <a:p>
            <a:pPr algn="just"/>
            <a:r>
              <a:rPr lang="ko-KR" altLang="en-US" sz="1600" b="0" i="0" dirty="0">
                <a:effectLst/>
                <a:highlight>
                  <a:srgbClr val="FFFFFF"/>
                </a:highlight>
                <a:ea typeface="+mn-lt"/>
                <a:cs typeface="+mn-lt"/>
              </a:rPr>
              <a:t>한민족을</a:t>
            </a:r>
            <a:r>
              <a:rPr lang="en-US" altLang="ko-KR" sz="1600" b="0" i="0" dirty="0">
                <a:effectLst/>
                <a:highlight>
                  <a:srgbClr val="FFFFFF"/>
                </a:highlight>
                <a:ea typeface="+mn-lt"/>
                <a:cs typeface="+mn-lt"/>
              </a:rPr>
              <a:t> </a:t>
            </a:r>
            <a:r>
              <a:rPr lang="ko-KR" altLang="en-US" sz="1600" b="0" i="0" dirty="0">
                <a:effectLst/>
                <a:highlight>
                  <a:srgbClr val="FFFFFF"/>
                </a:highlight>
                <a:ea typeface="+mn-lt"/>
                <a:cs typeface="+mn-lt"/>
              </a:rPr>
              <a:t>위한</a:t>
            </a:r>
            <a:r>
              <a:rPr lang="en-US" altLang="ko-KR" sz="1600" b="0" i="0" dirty="0">
                <a:effectLst/>
                <a:highlight>
                  <a:srgbClr val="FFFFFF"/>
                </a:highlight>
                <a:ea typeface="+mn-lt"/>
                <a:cs typeface="+mn-lt"/>
              </a:rPr>
              <a:t> </a:t>
            </a:r>
            <a:r>
              <a:rPr lang="ko-KR" altLang="en-US" sz="1600" b="0" i="0" dirty="0" err="1">
                <a:effectLst/>
                <a:highlight>
                  <a:srgbClr val="FFFFFF"/>
                </a:highlight>
                <a:ea typeface="+mn-lt"/>
                <a:cs typeface="+mn-lt"/>
              </a:rPr>
              <a:t>스완슨</a:t>
            </a:r>
            <a:r>
              <a:rPr lang="en-US" altLang="ko-KR" sz="1600" b="0" i="0" dirty="0">
                <a:effectLst/>
                <a:highlight>
                  <a:srgbClr val="FFFFFF"/>
                </a:highlight>
                <a:ea typeface="+mn-lt"/>
                <a:cs typeface="+mn-lt"/>
              </a:rPr>
              <a:t> </a:t>
            </a:r>
            <a:r>
              <a:rPr lang="ko-KR" altLang="en-US" sz="1600" b="0" i="0" dirty="0">
                <a:effectLst/>
                <a:highlight>
                  <a:srgbClr val="FFFFFF"/>
                </a:highlight>
                <a:ea typeface="+mn-lt"/>
                <a:cs typeface="+mn-lt"/>
              </a:rPr>
              <a:t>목사님의</a:t>
            </a:r>
            <a:r>
              <a:rPr lang="en-US" altLang="ko-KR" sz="1600" b="0" i="0" dirty="0">
                <a:effectLst/>
                <a:highlight>
                  <a:srgbClr val="FFFFFF"/>
                </a:highlight>
                <a:ea typeface="+mn-lt"/>
                <a:cs typeface="+mn-lt"/>
              </a:rPr>
              <a:t> </a:t>
            </a:r>
            <a:r>
              <a:rPr lang="ko-KR" altLang="en-US" sz="1600" b="0" i="0" dirty="0">
                <a:effectLst/>
                <a:highlight>
                  <a:srgbClr val="FFFFFF"/>
                </a:highlight>
                <a:ea typeface="+mn-lt"/>
                <a:cs typeface="+mn-lt"/>
              </a:rPr>
              <a:t>헌신적이고</a:t>
            </a:r>
            <a:r>
              <a:rPr lang="en-US" altLang="ko-KR" sz="1600" b="0" i="0" dirty="0">
                <a:effectLst/>
                <a:highlight>
                  <a:srgbClr val="FFFFFF"/>
                </a:highlight>
                <a:ea typeface="+mn-lt"/>
                <a:cs typeface="+mn-lt"/>
              </a:rPr>
              <a:t> </a:t>
            </a:r>
            <a:r>
              <a:rPr lang="ko-KR" altLang="en-US" sz="1600" b="0" i="0" dirty="0">
                <a:effectLst/>
                <a:highlight>
                  <a:srgbClr val="FFFFFF"/>
                </a:highlight>
                <a:ea typeface="+mn-lt"/>
                <a:cs typeface="+mn-lt"/>
              </a:rPr>
              <a:t>끊임없는</a:t>
            </a:r>
            <a:r>
              <a:rPr lang="en-US" altLang="ko-KR" sz="1600" b="0" i="0" dirty="0">
                <a:effectLst/>
                <a:highlight>
                  <a:srgbClr val="FFFFFF"/>
                </a:highlight>
                <a:ea typeface="+mn-lt"/>
                <a:cs typeface="+mn-lt"/>
              </a:rPr>
              <a:t> </a:t>
            </a:r>
            <a:r>
              <a:rPr lang="ko-KR" altLang="en-US" sz="1600" b="0" i="0" dirty="0">
                <a:effectLst/>
                <a:highlight>
                  <a:srgbClr val="FFFFFF"/>
                </a:highlight>
                <a:ea typeface="+mn-lt"/>
                <a:cs typeface="+mn-lt"/>
              </a:rPr>
              <a:t>활동은</a:t>
            </a:r>
            <a:r>
              <a:rPr lang="en-US" altLang="ko-KR" sz="1600" b="0" i="0" dirty="0">
                <a:effectLst/>
                <a:highlight>
                  <a:srgbClr val="FFFFFF"/>
                </a:highlight>
                <a:ea typeface="+mn-lt"/>
                <a:cs typeface="+mn-lt"/>
              </a:rPr>
              <a:t> </a:t>
            </a:r>
            <a:r>
              <a:rPr lang="ko-KR" altLang="en-US" sz="1600" dirty="0">
                <a:highlight>
                  <a:srgbClr val="FFFFFF"/>
                </a:highlight>
                <a:ea typeface="+mn-lt"/>
                <a:cs typeface="+mn-lt"/>
              </a:rPr>
              <a:t>지난</a:t>
            </a:r>
            <a:r>
              <a:rPr lang="en-US" altLang="ko-KR" sz="1600" dirty="0">
                <a:highlight>
                  <a:srgbClr val="FFFFFF"/>
                </a:highlight>
                <a:ea typeface="+mn-lt"/>
                <a:cs typeface="+mn-lt"/>
              </a:rPr>
              <a:t> 10</a:t>
            </a:r>
            <a:r>
              <a:rPr lang="ko-KR" altLang="en-US" sz="1600" dirty="0">
                <a:highlight>
                  <a:srgbClr val="FFFFFF"/>
                </a:highlight>
                <a:ea typeface="+mn-lt"/>
                <a:cs typeface="+mn-lt"/>
              </a:rPr>
              <a:t>년</a:t>
            </a:r>
            <a:r>
              <a:rPr lang="en-US" altLang="ko-KR" sz="1600" dirty="0">
                <a:highlight>
                  <a:srgbClr val="FFFFFF"/>
                </a:highlight>
                <a:ea typeface="+mn-lt"/>
                <a:cs typeface="+mn-lt"/>
              </a:rPr>
              <a:t> </a:t>
            </a:r>
            <a:r>
              <a:rPr lang="ko-KR" altLang="en-US" sz="1600" dirty="0">
                <a:highlight>
                  <a:srgbClr val="FFFFFF"/>
                </a:highlight>
                <a:ea typeface="+mn-lt"/>
                <a:cs typeface="+mn-lt"/>
              </a:rPr>
              <a:t>동안</a:t>
            </a:r>
            <a:r>
              <a:rPr lang="en-US" altLang="ko-KR" sz="1600" dirty="0">
                <a:highlight>
                  <a:srgbClr val="FFFFFF"/>
                </a:highlight>
                <a:ea typeface="+mn-lt"/>
                <a:cs typeface="+mn-lt"/>
              </a:rPr>
              <a:t> </a:t>
            </a:r>
            <a:r>
              <a:rPr lang="ko-KR" altLang="en-US" sz="1600" b="0" i="0" dirty="0">
                <a:effectLst/>
                <a:highlight>
                  <a:srgbClr val="FFFFFF"/>
                </a:highlight>
                <a:ea typeface="+mn-lt"/>
                <a:cs typeface="+mn-lt"/>
              </a:rPr>
              <a:t>흔들림이</a:t>
            </a:r>
            <a:r>
              <a:rPr lang="en-US" altLang="ko-KR" sz="1600" b="0" i="0" dirty="0">
                <a:effectLst/>
                <a:highlight>
                  <a:srgbClr val="FFFFFF"/>
                </a:highlight>
                <a:ea typeface="+mn-lt"/>
                <a:cs typeface="+mn-lt"/>
              </a:rPr>
              <a:t> </a:t>
            </a:r>
            <a:r>
              <a:rPr lang="ko-KR" altLang="en-US" sz="1600" b="0" i="0" dirty="0">
                <a:effectLst/>
                <a:highlight>
                  <a:srgbClr val="FFFFFF"/>
                </a:highlight>
                <a:ea typeface="+mn-lt"/>
                <a:cs typeface="+mn-lt"/>
              </a:rPr>
              <a:t>없었습니다</a:t>
            </a:r>
            <a:r>
              <a:rPr lang="en-US" sz="1600" b="0" i="0" dirty="0">
                <a:effectLst/>
                <a:highlight>
                  <a:srgbClr val="FFFFFF"/>
                </a:highlight>
                <a:ea typeface="+mn-lt"/>
                <a:cs typeface="+mn-lt"/>
              </a:rPr>
              <a:t>. </a:t>
            </a:r>
            <a:r>
              <a:rPr lang="ko-KR" altLang="en-US" sz="1600" b="0" i="0" dirty="0">
                <a:effectLst/>
                <a:highlight>
                  <a:srgbClr val="FFFFFF"/>
                </a:highlight>
                <a:ea typeface="+mn-lt"/>
                <a:cs typeface="+mn-lt"/>
              </a:rPr>
              <a:t>그는</a:t>
            </a:r>
            <a:r>
              <a:rPr lang="en-US" altLang="ko-KR" sz="1600" b="0" i="0" dirty="0">
                <a:effectLst/>
                <a:highlight>
                  <a:srgbClr val="FFFFFF"/>
                </a:highlight>
                <a:ea typeface="+mn-lt"/>
                <a:cs typeface="+mn-lt"/>
              </a:rPr>
              <a:t> </a:t>
            </a:r>
            <a:r>
              <a:rPr lang="ko-KR" altLang="en-US" sz="1600" b="0" i="0" dirty="0">
                <a:effectLst/>
                <a:highlight>
                  <a:srgbClr val="FFFFFF"/>
                </a:highlight>
                <a:ea typeface="+mn-lt"/>
                <a:cs typeface="+mn-lt"/>
              </a:rPr>
              <a:t>전국에</a:t>
            </a:r>
            <a:r>
              <a:rPr lang="en-US" altLang="ko-KR" sz="1600" b="0" i="0" dirty="0">
                <a:effectLst/>
                <a:highlight>
                  <a:srgbClr val="FFFFFF"/>
                </a:highlight>
                <a:ea typeface="+mn-lt"/>
                <a:cs typeface="+mn-lt"/>
              </a:rPr>
              <a:t> </a:t>
            </a:r>
            <a:r>
              <a:rPr lang="ko-KR" altLang="en-US" sz="1600" b="0" i="0" dirty="0">
                <a:effectLst/>
                <a:highlight>
                  <a:srgbClr val="FFFFFF"/>
                </a:highlight>
                <a:ea typeface="+mn-lt"/>
                <a:cs typeface="+mn-lt"/>
              </a:rPr>
              <a:t>수많은</a:t>
            </a:r>
            <a:r>
              <a:rPr lang="en-US" altLang="ko-KR" sz="1600" b="0" i="0" dirty="0">
                <a:effectLst/>
                <a:highlight>
                  <a:srgbClr val="FFFFFF"/>
                </a:highlight>
                <a:ea typeface="+mn-lt"/>
                <a:cs typeface="+mn-lt"/>
              </a:rPr>
              <a:t> </a:t>
            </a:r>
            <a:r>
              <a:rPr lang="ko-KR" altLang="en-US" sz="1600" b="0" i="0" dirty="0">
                <a:effectLst/>
                <a:highlight>
                  <a:srgbClr val="FFFFFF"/>
                </a:highlight>
                <a:ea typeface="+mn-lt"/>
                <a:cs typeface="+mn-lt"/>
              </a:rPr>
              <a:t>복지기관과</a:t>
            </a:r>
            <a:r>
              <a:rPr lang="en-US" altLang="ko-KR" sz="1600" b="0" i="0" dirty="0">
                <a:effectLst/>
                <a:highlight>
                  <a:srgbClr val="FFFFFF"/>
                </a:highlight>
                <a:ea typeface="+mn-lt"/>
                <a:cs typeface="+mn-lt"/>
              </a:rPr>
              <a:t> </a:t>
            </a:r>
            <a:r>
              <a:rPr lang="ko-KR" altLang="en-US" sz="1600" b="0" i="0" dirty="0">
                <a:effectLst/>
                <a:highlight>
                  <a:srgbClr val="FFFFFF"/>
                </a:highlight>
                <a:ea typeface="+mn-lt"/>
                <a:cs typeface="+mn-lt"/>
              </a:rPr>
              <a:t>교회</a:t>
            </a:r>
            <a:r>
              <a:rPr lang="en-US" altLang="ko-KR" sz="1600" b="0" i="0" dirty="0">
                <a:effectLst/>
                <a:highlight>
                  <a:srgbClr val="FFFFFF"/>
                </a:highlight>
                <a:ea typeface="+mn-lt"/>
                <a:cs typeface="+mn-lt"/>
              </a:rPr>
              <a:t> </a:t>
            </a:r>
            <a:r>
              <a:rPr lang="ko-KR" altLang="en-US" sz="1600" b="0" i="0" dirty="0">
                <a:effectLst/>
                <a:highlight>
                  <a:srgbClr val="FFFFFF"/>
                </a:highlight>
                <a:ea typeface="+mn-lt"/>
                <a:cs typeface="+mn-lt"/>
              </a:rPr>
              <a:t>건립에</a:t>
            </a:r>
            <a:r>
              <a:rPr lang="en-US" altLang="ko-KR" sz="1600" b="0" i="0" dirty="0">
                <a:effectLst/>
                <a:highlight>
                  <a:srgbClr val="FFFFFF"/>
                </a:highlight>
                <a:ea typeface="+mn-lt"/>
                <a:cs typeface="+mn-lt"/>
              </a:rPr>
              <a:t> </a:t>
            </a:r>
            <a:r>
              <a:rPr lang="ko-KR" altLang="en-US" sz="1600" b="0" i="0" dirty="0">
                <a:effectLst/>
                <a:highlight>
                  <a:srgbClr val="FFFFFF"/>
                </a:highlight>
                <a:ea typeface="+mn-lt"/>
                <a:cs typeface="+mn-lt"/>
              </a:rPr>
              <a:t>힘썼을</a:t>
            </a:r>
            <a:r>
              <a:rPr lang="en-US" altLang="ko-KR" sz="1600" b="0" i="0" dirty="0">
                <a:effectLst/>
                <a:highlight>
                  <a:srgbClr val="FFFFFF"/>
                </a:highlight>
                <a:ea typeface="+mn-lt"/>
                <a:cs typeface="+mn-lt"/>
              </a:rPr>
              <a:t> </a:t>
            </a:r>
            <a:r>
              <a:rPr lang="ko-KR" altLang="en-US" sz="1600" b="0" i="0" dirty="0">
                <a:effectLst/>
                <a:highlight>
                  <a:srgbClr val="FFFFFF"/>
                </a:highlight>
                <a:ea typeface="+mn-lt"/>
                <a:cs typeface="+mn-lt"/>
              </a:rPr>
              <a:t>뿐만</a:t>
            </a:r>
            <a:r>
              <a:rPr lang="en-US" altLang="ko-KR" sz="1600" b="0" i="0" dirty="0">
                <a:effectLst/>
                <a:highlight>
                  <a:srgbClr val="FFFFFF"/>
                </a:highlight>
                <a:ea typeface="+mn-lt"/>
                <a:cs typeface="+mn-lt"/>
              </a:rPr>
              <a:t> </a:t>
            </a:r>
            <a:r>
              <a:rPr lang="ko-KR" altLang="en-US" sz="1600" b="0" i="0" dirty="0">
                <a:effectLst/>
                <a:highlight>
                  <a:srgbClr val="FFFFFF"/>
                </a:highlight>
                <a:ea typeface="+mn-lt"/>
                <a:cs typeface="+mn-lt"/>
              </a:rPr>
              <a:t>아니라</a:t>
            </a:r>
            <a:r>
              <a:rPr lang="en-US" altLang="ko-KR" sz="1600" b="0" i="0" dirty="0">
                <a:effectLst/>
                <a:highlight>
                  <a:srgbClr val="FFFFFF"/>
                </a:highlight>
                <a:ea typeface="+mn-lt"/>
                <a:cs typeface="+mn-lt"/>
              </a:rPr>
              <a:t> </a:t>
            </a:r>
            <a:r>
              <a:rPr lang="ko-KR" altLang="en-US" sz="1600" b="0" i="0" dirty="0">
                <a:effectLst/>
                <a:highlight>
                  <a:srgbClr val="FFFFFF"/>
                </a:highlight>
                <a:ea typeface="+mn-lt"/>
                <a:cs typeface="+mn-lt"/>
              </a:rPr>
              <a:t>가난한</a:t>
            </a:r>
            <a:r>
              <a:rPr lang="en-US" altLang="ko-KR" sz="1600" b="0" i="0" dirty="0">
                <a:effectLst/>
                <a:highlight>
                  <a:srgbClr val="FFFFFF"/>
                </a:highlight>
                <a:ea typeface="+mn-lt"/>
                <a:cs typeface="+mn-lt"/>
              </a:rPr>
              <a:t> </a:t>
            </a:r>
            <a:r>
              <a:rPr lang="ko-KR" altLang="en-US" sz="1600" b="0" i="0" dirty="0">
                <a:effectLst/>
                <a:highlight>
                  <a:srgbClr val="FFFFFF"/>
                </a:highlight>
                <a:ea typeface="+mn-lt"/>
                <a:cs typeface="+mn-lt"/>
              </a:rPr>
              <a:t>학생들을</a:t>
            </a:r>
            <a:r>
              <a:rPr lang="en-US" altLang="ko-KR" sz="1600" b="0" i="0" dirty="0">
                <a:effectLst/>
                <a:highlight>
                  <a:srgbClr val="FFFFFF"/>
                </a:highlight>
                <a:ea typeface="+mn-lt"/>
                <a:cs typeface="+mn-lt"/>
              </a:rPr>
              <a:t> </a:t>
            </a:r>
            <a:r>
              <a:rPr lang="ko-KR" altLang="en-US" sz="1600" b="0" i="0" dirty="0">
                <a:effectLst/>
                <a:highlight>
                  <a:srgbClr val="FFFFFF"/>
                </a:highlight>
                <a:ea typeface="+mn-lt"/>
                <a:cs typeface="+mn-lt"/>
              </a:rPr>
              <a:t>위한</a:t>
            </a:r>
            <a:r>
              <a:rPr lang="en-US" altLang="ko-KR" sz="1600" b="0" i="0" dirty="0">
                <a:effectLst/>
                <a:highlight>
                  <a:srgbClr val="FFFFFF"/>
                </a:highlight>
                <a:ea typeface="+mn-lt"/>
                <a:cs typeface="+mn-lt"/>
              </a:rPr>
              <a:t> </a:t>
            </a:r>
            <a:r>
              <a:rPr lang="ko-KR" altLang="en-US" sz="1600" b="0" i="0" dirty="0">
                <a:effectLst/>
                <a:highlight>
                  <a:srgbClr val="FFFFFF"/>
                </a:highlight>
                <a:ea typeface="+mn-lt"/>
                <a:cs typeface="+mn-lt"/>
              </a:rPr>
              <a:t>장학금</a:t>
            </a:r>
            <a:r>
              <a:rPr lang="en-US" altLang="ko-KR" sz="1600" b="0" i="0" dirty="0">
                <a:effectLst/>
                <a:highlight>
                  <a:srgbClr val="FFFFFF"/>
                </a:highlight>
                <a:ea typeface="+mn-lt"/>
                <a:cs typeface="+mn-lt"/>
              </a:rPr>
              <a:t> </a:t>
            </a:r>
            <a:r>
              <a:rPr lang="ko-KR" altLang="en-US" sz="1600" b="0" i="0" dirty="0">
                <a:effectLst/>
                <a:highlight>
                  <a:srgbClr val="FFFFFF"/>
                </a:highlight>
                <a:ea typeface="+mn-lt"/>
                <a:cs typeface="+mn-lt"/>
              </a:rPr>
              <a:t>지원에도</a:t>
            </a:r>
            <a:r>
              <a:rPr lang="en-US" altLang="ko-KR" sz="1600" b="0" i="0" dirty="0">
                <a:effectLst/>
                <a:highlight>
                  <a:srgbClr val="FFFFFF"/>
                </a:highlight>
                <a:ea typeface="+mn-lt"/>
                <a:cs typeface="+mn-lt"/>
              </a:rPr>
              <a:t> </a:t>
            </a:r>
            <a:r>
              <a:rPr lang="ko-KR" altLang="en-US" sz="1600" b="0" i="0" dirty="0">
                <a:effectLst/>
                <a:highlight>
                  <a:srgbClr val="FFFFFF"/>
                </a:highlight>
                <a:ea typeface="+mn-lt"/>
                <a:cs typeface="+mn-lt"/>
              </a:rPr>
              <a:t>힘썼습니다</a:t>
            </a:r>
            <a:r>
              <a:rPr lang="en-US" sz="1600" b="0" i="0" dirty="0">
                <a:effectLst/>
                <a:highlight>
                  <a:srgbClr val="FFFFFF"/>
                </a:highlight>
                <a:ea typeface="+mn-lt"/>
                <a:cs typeface="+mn-lt"/>
              </a:rPr>
              <a:t>.</a:t>
            </a:r>
            <a:endParaRPr lang="en-US" dirty="0">
              <a:ea typeface="+mn-lt"/>
              <a:cs typeface="+mn-lt"/>
            </a:endParaRPr>
          </a:p>
          <a:p>
            <a:pPr algn="just"/>
            <a:r>
              <a:rPr lang="ko-KR" altLang="en-US" sz="1600" dirty="0">
                <a:highlight>
                  <a:srgbClr val="FFFFFF"/>
                </a:highlight>
                <a:ea typeface="+mn-lt"/>
                <a:cs typeface="+mn-lt"/>
              </a:rPr>
              <a:t>우리는</a:t>
            </a:r>
            <a:r>
              <a:rPr lang="en-US" altLang="ko-KR" sz="1600" dirty="0">
                <a:highlight>
                  <a:srgbClr val="FFFFFF"/>
                </a:highlight>
                <a:ea typeface="+mn-lt"/>
                <a:cs typeface="+mn-lt"/>
              </a:rPr>
              <a:t> </a:t>
            </a:r>
            <a:r>
              <a:rPr lang="ko-KR" altLang="en-US" sz="1600" dirty="0" err="1">
                <a:highlight>
                  <a:srgbClr val="FFFFFF"/>
                </a:highlight>
                <a:ea typeface="+mn-lt"/>
                <a:cs typeface="+mn-lt"/>
              </a:rPr>
              <a:t>스완슨</a:t>
            </a:r>
            <a:r>
              <a:rPr lang="en-US" altLang="ko-KR" sz="1600" dirty="0">
                <a:highlight>
                  <a:srgbClr val="FFFFFF"/>
                </a:highlight>
                <a:ea typeface="+mn-lt"/>
                <a:cs typeface="+mn-lt"/>
              </a:rPr>
              <a:t> </a:t>
            </a:r>
            <a:r>
              <a:rPr lang="ko-KR" altLang="en-US" sz="1600" dirty="0">
                <a:highlight>
                  <a:srgbClr val="FFFFFF"/>
                </a:highlight>
                <a:ea typeface="+mn-lt"/>
                <a:cs typeface="+mn-lt"/>
              </a:rPr>
              <a:t>목사님의</a:t>
            </a:r>
            <a:r>
              <a:rPr lang="en-US" altLang="ko-KR" sz="1600" dirty="0">
                <a:highlight>
                  <a:srgbClr val="FFFFFF"/>
                </a:highlight>
                <a:ea typeface="+mn-lt"/>
                <a:cs typeface="+mn-lt"/>
              </a:rPr>
              <a:t> </a:t>
            </a:r>
            <a:r>
              <a:rPr lang="ko-KR" altLang="en-US" sz="1600" dirty="0">
                <a:highlight>
                  <a:srgbClr val="FFFFFF"/>
                </a:highlight>
                <a:ea typeface="+mn-lt"/>
                <a:cs typeface="+mn-lt"/>
              </a:rPr>
              <a:t>따뜻한</a:t>
            </a:r>
            <a:r>
              <a:rPr lang="en-US" altLang="ko-KR" sz="1600" dirty="0">
                <a:highlight>
                  <a:srgbClr val="FFFFFF"/>
                </a:highlight>
                <a:ea typeface="+mn-lt"/>
                <a:cs typeface="+mn-lt"/>
              </a:rPr>
              <a:t> </a:t>
            </a:r>
            <a:r>
              <a:rPr lang="ko-KR" altLang="en-US" sz="1600" dirty="0">
                <a:highlight>
                  <a:srgbClr val="FFFFFF"/>
                </a:highlight>
                <a:ea typeface="+mn-lt"/>
                <a:cs typeface="+mn-lt"/>
              </a:rPr>
              <a:t>인도주의와</a:t>
            </a:r>
            <a:r>
              <a:rPr lang="en-US" altLang="ko-KR" sz="1600" dirty="0">
                <a:highlight>
                  <a:srgbClr val="FFFFFF"/>
                </a:highlight>
                <a:ea typeface="+mn-lt"/>
                <a:cs typeface="+mn-lt"/>
              </a:rPr>
              <a:t> </a:t>
            </a:r>
            <a:r>
              <a:rPr lang="ko-KR" altLang="en-US" sz="1600" b="0" i="0" dirty="0">
                <a:effectLst/>
                <a:highlight>
                  <a:srgbClr val="FFFFFF"/>
                </a:highlight>
                <a:ea typeface="+mn-lt"/>
                <a:cs typeface="+mn-lt"/>
              </a:rPr>
              <a:t>우리</a:t>
            </a:r>
            <a:r>
              <a:rPr lang="en-US" altLang="ko-KR" sz="1600" b="0" i="0" dirty="0">
                <a:effectLst/>
                <a:highlight>
                  <a:srgbClr val="FFFFFF"/>
                </a:highlight>
                <a:ea typeface="+mn-lt"/>
                <a:cs typeface="+mn-lt"/>
              </a:rPr>
              <a:t> </a:t>
            </a:r>
            <a:r>
              <a:rPr lang="ko-KR" altLang="en-US" sz="1600" dirty="0">
                <a:highlight>
                  <a:srgbClr val="FFFFFF"/>
                </a:highlight>
                <a:ea typeface="+mn-lt"/>
                <a:cs typeface="+mn-lt"/>
              </a:rPr>
              <a:t>국민</a:t>
            </a:r>
            <a:r>
              <a:rPr lang="en-US" altLang="ko-KR" sz="1600" dirty="0">
                <a:highlight>
                  <a:srgbClr val="FFFFFF"/>
                </a:highlight>
                <a:ea typeface="+mn-lt"/>
                <a:cs typeface="+mn-lt"/>
              </a:rPr>
              <a:t>, </a:t>
            </a:r>
            <a:r>
              <a:rPr lang="ko-KR" altLang="en-US" sz="1600" dirty="0">
                <a:highlight>
                  <a:srgbClr val="FFFFFF"/>
                </a:highlight>
                <a:ea typeface="+mn-lt"/>
                <a:cs typeface="+mn-lt"/>
              </a:rPr>
              <a:t>특히</a:t>
            </a:r>
            <a:r>
              <a:rPr lang="en-US" altLang="ko-KR" sz="1600" dirty="0">
                <a:highlight>
                  <a:srgbClr val="FFFFFF"/>
                </a:highlight>
                <a:ea typeface="+mn-lt"/>
                <a:cs typeface="+mn-lt"/>
              </a:rPr>
              <a:t> </a:t>
            </a:r>
            <a:r>
              <a:rPr lang="ko-KR" altLang="en-US" sz="1600" dirty="0">
                <a:highlight>
                  <a:srgbClr val="FFFFFF"/>
                </a:highlight>
                <a:ea typeface="+mn-lt"/>
                <a:cs typeface="+mn-lt"/>
              </a:rPr>
              <a:t>어린이들의</a:t>
            </a:r>
            <a:r>
              <a:rPr lang="en-US" altLang="ko-KR" sz="1600" dirty="0">
                <a:highlight>
                  <a:srgbClr val="FFFFFF"/>
                </a:highlight>
                <a:ea typeface="+mn-lt"/>
                <a:cs typeface="+mn-lt"/>
              </a:rPr>
              <a:t> </a:t>
            </a:r>
            <a:r>
              <a:rPr lang="ko-KR" altLang="en-US" sz="1600" dirty="0">
                <a:highlight>
                  <a:srgbClr val="FFFFFF"/>
                </a:highlight>
                <a:ea typeface="+mn-lt"/>
                <a:cs typeface="+mn-lt"/>
              </a:rPr>
              <a:t>영적</a:t>
            </a:r>
            <a:r>
              <a:rPr lang="en-US" sz="1600" b="0" i="0" dirty="0">
                <a:effectLst/>
                <a:highlight>
                  <a:srgbClr val="FFFFFF"/>
                </a:highlight>
                <a:ea typeface="+mn-lt"/>
                <a:cs typeface="+mn-lt"/>
              </a:rPr>
              <a:t>, </a:t>
            </a:r>
            <a:r>
              <a:rPr lang="ko-KR" altLang="en-US" sz="1600" b="0" i="0" dirty="0">
                <a:effectLst/>
                <a:highlight>
                  <a:srgbClr val="FFFFFF"/>
                </a:highlight>
                <a:ea typeface="+mn-lt"/>
                <a:cs typeface="+mn-lt"/>
              </a:rPr>
              <a:t>사회적</a:t>
            </a:r>
            <a:r>
              <a:rPr lang="en-US" sz="1600" b="0" i="0" dirty="0">
                <a:effectLst/>
                <a:highlight>
                  <a:srgbClr val="FFFFFF"/>
                </a:highlight>
                <a:ea typeface="+mn-lt"/>
                <a:cs typeface="+mn-lt"/>
              </a:rPr>
              <a:t>, </a:t>
            </a:r>
            <a:r>
              <a:rPr lang="ko-KR" altLang="en-US" sz="1600" b="0" i="0" dirty="0">
                <a:effectLst/>
                <a:highlight>
                  <a:srgbClr val="FFFFFF"/>
                </a:highlight>
                <a:ea typeface="+mn-lt"/>
                <a:cs typeface="+mn-lt"/>
              </a:rPr>
              <a:t>신체적</a:t>
            </a:r>
            <a:r>
              <a:rPr lang="en-US" altLang="ko-KR" sz="1600" b="0" i="0" dirty="0">
                <a:effectLst/>
                <a:highlight>
                  <a:srgbClr val="FFFFFF"/>
                </a:highlight>
                <a:ea typeface="+mn-lt"/>
                <a:cs typeface="+mn-lt"/>
              </a:rPr>
              <a:t> </a:t>
            </a:r>
            <a:r>
              <a:rPr lang="ko-KR" altLang="en-US" sz="1600" dirty="0">
                <a:highlight>
                  <a:srgbClr val="FFFFFF"/>
                </a:highlight>
                <a:ea typeface="+mn-lt"/>
                <a:cs typeface="+mn-lt"/>
              </a:rPr>
              <a:t>복지에</a:t>
            </a:r>
            <a:r>
              <a:rPr lang="en-US" altLang="ko-KR" sz="1600" dirty="0">
                <a:highlight>
                  <a:srgbClr val="FFFFFF"/>
                </a:highlight>
                <a:ea typeface="+mn-lt"/>
                <a:cs typeface="+mn-lt"/>
              </a:rPr>
              <a:t> </a:t>
            </a:r>
            <a:r>
              <a:rPr lang="ko-KR" altLang="en-US" sz="1600" dirty="0">
                <a:highlight>
                  <a:srgbClr val="FFFFFF"/>
                </a:highlight>
                <a:ea typeface="+mn-lt"/>
                <a:cs typeface="+mn-lt"/>
              </a:rPr>
              <a:t>대한</a:t>
            </a:r>
            <a:r>
              <a:rPr lang="en-US" altLang="ko-KR" sz="1600" dirty="0">
                <a:highlight>
                  <a:srgbClr val="FFFFFF"/>
                </a:highlight>
                <a:ea typeface="+mn-lt"/>
                <a:cs typeface="+mn-lt"/>
              </a:rPr>
              <a:t> </a:t>
            </a:r>
            <a:r>
              <a:rPr lang="ko-KR" altLang="en-US" sz="1600" b="0" i="0" dirty="0">
                <a:effectLst/>
                <a:highlight>
                  <a:srgbClr val="FFFFFF"/>
                </a:highlight>
                <a:ea typeface="+mn-lt"/>
                <a:cs typeface="+mn-lt"/>
              </a:rPr>
              <a:t>헌신적인</a:t>
            </a:r>
            <a:r>
              <a:rPr lang="en-US" altLang="ko-KR" sz="1600" b="0" i="0" dirty="0">
                <a:effectLst/>
                <a:highlight>
                  <a:srgbClr val="FFFFFF"/>
                </a:highlight>
                <a:ea typeface="+mn-lt"/>
                <a:cs typeface="+mn-lt"/>
              </a:rPr>
              <a:t> </a:t>
            </a:r>
            <a:r>
              <a:rPr lang="ko-KR" altLang="en-US" sz="1600" dirty="0">
                <a:highlight>
                  <a:srgbClr val="FFFFFF"/>
                </a:highlight>
                <a:ea typeface="+mn-lt"/>
                <a:cs typeface="+mn-lt"/>
              </a:rPr>
              <a:t>노력에</a:t>
            </a:r>
            <a:r>
              <a:rPr lang="en-US" altLang="ko-KR" sz="1600" dirty="0">
                <a:highlight>
                  <a:srgbClr val="FFFFFF"/>
                </a:highlight>
                <a:ea typeface="+mn-lt"/>
                <a:cs typeface="+mn-lt"/>
              </a:rPr>
              <a:t> </a:t>
            </a:r>
            <a:r>
              <a:rPr lang="ko-KR" altLang="en-US" sz="1600" dirty="0">
                <a:highlight>
                  <a:srgbClr val="FFFFFF"/>
                </a:highlight>
                <a:ea typeface="+mn-lt"/>
                <a:cs typeface="+mn-lt"/>
              </a:rPr>
              <a:t>감사의</a:t>
            </a:r>
            <a:r>
              <a:rPr lang="en-US" altLang="ko-KR" sz="1600" dirty="0">
                <a:highlight>
                  <a:srgbClr val="FFFFFF"/>
                </a:highlight>
                <a:ea typeface="+mn-lt"/>
                <a:cs typeface="+mn-lt"/>
              </a:rPr>
              <a:t> </a:t>
            </a:r>
            <a:r>
              <a:rPr lang="ko-KR" altLang="en-US" sz="1600" dirty="0">
                <a:highlight>
                  <a:srgbClr val="FFFFFF"/>
                </a:highlight>
                <a:ea typeface="+mn-lt"/>
                <a:cs typeface="+mn-lt"/>
              </a:rPr>
              <a:t>마음을</a:t>
            </a:r>
            <a:r>
              <a:rPr lang="en-US" altLang="ko-KR" sz="1600" dirty="0">
                <a:highlight>
                  <a:srgbClr val="FFFFFF"/>
                </a:highlight>
                <a:ea typeface="+mn-lt"/>
                <a:cs typeface="+mn-lt"/>
              </a:rPr>
              <a:t> </a:t>
            </a:r>
            <a:r>
              <a:rPr lang="ko-KR" altLang="en-US" sz="1600" dirty="0">
                <a:highlight>
                  <a:srgbClr val="FFFFFF"/>
                </a:highlight>
                <a:ea typeface="+mn-lt"/>
                <a:cs typeface="+mn-lt"/>
              </a:rPr>
              <a:t>전하며</a:t>
            </a:r>
            <a:r>
              <a:rPr lang="en-US" sz="1600" b="0" i="0" dirty="0">
                <a:effectLst/>
                <a:highlight>
                  <a:srgbClr val="FFFFFF"/>
                </a:highlight>
                <a:ea typeface="+mn-lt"/>
                <a:cs typeface="+mn-lt"/>
              </a:rPr>
              <a:t>, </a:t>
            </a:r>
            <a:r>
              <a:rPr lang="ko-KR" altLang="en-US" sz="1600" b="0" i="0" dirty="0">
                <a:effectLst/>
                <a:highlight>
                  <a:srgbClr val="FFFFFF"/>
                </a:highlight>
                <a:ea typeface="+mn-lt"/>
                <a:cs typeface="+mn-lt"/>
              </a:rPr>
              <a:t>진정한</a:t>
            </a:r>
            <a:r>
              <a:rPr lang="en-US" altLang="ko-KR" sz="1600" b="0" i="0" dirty="0">
                <a:effectLst/>
                <a:highlight>
                  <a:srgbClr val="FFFFFF"/>
                </a:highlight>
                <a:ea typeface="+mn-lt"/>
                <a:cs typeface="+mn-lt"/>
              </a:rPr>
              <a:t> </a:t>
            </a:r>
            <a:r>
              <a:rPr lang="ko-KR" altLang="en-US" sz="1600" b="0" i="0" dirty="0">
                <a:effectLst/>
                <a:highlight>
                  <a:srgbClr val="FFFFFF"/>
                </a:highlight>
                <a:ea typeface="+mn-lt"/>
                <a:cs typeface="+mn-lt"/>
              </a:rPr>
              <a:t>사도로서</a:t>
            </a:r>
            <a:r>
              <a:rPr lang="en-US" altLang="ko-KR" sz="1600" b="0" i="0" dirty="0">
                <a:effectLst/>
                <a:highlight>
                  <a:srgbClr val="FFFFFF"/>
                </a:highlight>
                <a:ea typeface="+mn-lt"/>
                <a:cs typeface="+mn-lt"/>
              </a:rPr>
              <a:t> </a:t>
            </a:r>
            <a:r>
              <a:rPr lang="ko-KR" altLang="en-US" sz="1600" dirty="0">
                <a:highlight>
                  <a:srgbClr val="FFFFFF"/>
                </a:highlight>
                <a:ea typeface="+mn-lt"/>
                <a:cs typeface="+mn-lt"/>
              </a:rPr>
              <a:t>보여준</a:t>
            </a:r>
            <a:r>
              <a:rPr lang="en-US" altLang="ko-KR" sz="1600" dirty="0">
                <a:highlight>
                  <a:srgbClr val="FFFFFF"/>
                </a:highlight>
                <a:ea typeface="+mn-lt"/>
                <a:cs typeface="+mn-lt"/>
              </a:rPr>
              <a:t> </a:t>
            </a:r>
            <a:r>
              <a:rPr lang="ko-KR" altLang="en-US" sz="1600" b="0" i="0" dirty="0">
                <a:effectLst/>
                <a:highlight>
                  <a:srgbClr val="FFFFFF"/>
                </a:highlight>
                <a:ea typeface="+mn-lt"/>
                <a:cs typeface="+mn-lt"/>
              </a:rPr>
              <a:t>그의</a:t>
            </a:r>
            <a:r>
              <a:rPr lang="en-US" altLang="ko-KR" sz="1600" b="0" i="0" dirty="0">
                <a:effectLst/>
                <a:highlight>
                  <a:srgbClr val="FFFFFF"/>
                </a:highlight>
                <a:ea typeface="+mn-lt"/>
                <a:cs typeface="+mn-lt"/>
              </a:rPr>
              <a:t> </a:t>
            </a:r>
            <a:r>
              <a:rPr lang="ko-KR" altLang="en-US" sz="1600" b="0" i="0" dirty="0">
                <a:effectLst/>
                <a:highlight>
                  <a:srgbClr val="FFFFFF"/>
                </a:highlight>
                <a:ea typeface="+mn-lt"/>
                <a:cs typeface="+mn-lt"/>
              </a:rPr>
              <a:t>이타적인</a:t>
            </a:r>
            <a:r>
              <a:rPr lang="en-US" altLang="ko-KR" sz="1600" b="0" i="0" dirty="0">
                <a:effectLst/>
                <a:highlight>
                  <a:srgbClr val="FFFFFF"/>
                </a:highlight>
                <a:ea typeface="+mn-lt"/>
                <a:cs typeface="+mn-lt"/>
              </a:rPr>
              <a:t> </a:t>
            </a:r>
            <a:r>
              <a:rPr lang="ko-KR" altLang="en-US" sz="1600" b="0" i="0" dirty="0">
                <a:effectLst/>
                <a:highlight>
                  <a:srgbClr val="FFFFFF"/>
                </a:highlight>
                <a:ea typeface="+mn-lt"/>
                <a:cs typeface="+mn-lt"/>
              </a:rPr>
              <a:t>사역은</a:t>
            </a:r>
            <a:r>
              <a:rPr lang="en-US" altLang="ko-KR" sz="1600" b="0" i="0" dirty="0">
                <a:effectLst/>
                <a:highlight>
                  <a:srgbClr val="FFFFFF"/>
                </a:highlight>
                <a:ea typeface="+mn-lt"/>
                <a:cs typeface="+mn-lt"/>
              </a:rPr>
              <a:t> </a:t>
            </a:r>
            <a:r>
              <a:rPr lang="ko-KR" altLang="en-US" sz="1600" b="0" i="0" dirty="0">
                <a:effectLst/>
                <a:highlight>
                  <a:srgbClr val="FFFFFF"/>
                </a:highlight>
                <a:ea typeface="+mn-lt"/>
                <a:cs typeface="+mn-lt"/>
              </a:rPr>
              <a:t>결코</a:t>
            </a:r>
            <a:r>
              <a:rPr lang="en-US" altLang="ko-KR" sz="1600" b="0" i="0" dirty="0">
                <a:effectLst/>
                <a:highlight>
                  <a:srgbClr val="FFFFFF"/>
                </a:highlight>
                <a:ea typeface="+mn-lt"/>
                <a:cs typeface="+mn-lt"/>
              </a:rPr>
              <a:t> </a:t>
            </a:r>
            <a:r>
              <a:rPr lang="ko-KR" altLang="en-US" sz="1600" b="0" i="0" dirty="0">
                <a:effectLst/>
                <a:highlight>
                  <a:srgbClr val="FFFFFF"/>
                </a:highlight>
                <a:ea typeface="+mn-lt"/>
                <a:cs typeface="+mn-lt"/>
              </a:rPr>
              <a:t>잊히지</a:t>
            </a:r>
            <a:r>
              <a:rPr lang="en-US" altLang="ko-KR" sz="1600" b="0" i="0" dirty="0">
                <a:effectLst/>
                <a:highlight>
                  <a:srgbClr val="FFFFFF"/>
                </a:highlight>
                <a:ea typeface="+mn-lt"/>
                <a:cs typeface="+mn-lt"/>
              </a:rPr>
              <a:t> </a:t>
            </a:r>
            <a:r>
              <a:rPr lang="ko-KR" altLang="en-US" sz="1600" b="0" i="0" dirty="0">
                <a:effectLst/>
                <a:highlight>
                  <a:srgbClr val="FFFFFF"/>
                </a:highlight>
                <a:ea typeface="+mn-lt"/>
                <a:cs typeface="+mn-lt"/>
              </a:rPr>
              <a:t>않을</a:t>
            </a:r>
            <a:r>
              <a:rPr lang="en-US" altLang="ko-KR" sz="1600" b="0" i="0" dirty="0">
                <a:effectLst/>
                <a:highlight>
                  <a:srgbClr val="FFFFFF"/>
                </a:highlight>
                <a:ea typeface="+mn-lt"/>
                <a:cs typeface="+mn-lt"/>
              </a:rPr>
              <a:t> </a:t>
            </a:r>
            <a:r>
              <a:rPr lang="ko-KR" altLang="en-US" sz="1600" b="0" i="0" dirty="0">
                <a:effectLst/>
                <a:highlight>
                  <a:srgbClr val="FFFFFF"/>
                </a:highlight>
                <a:ea typeface="+mn-lt"/>
                <a:cs typeface="+mn-lt"/>
              </a:rPr>
              <a:t>것입니다</a:t>
            </a:r>
            <a:r>
              <a:rPr lang="en-US" sz="1600" b="0" i="0" dirty="0">
                <a:effectLst/>
                <a:highlight>
                  <a:srgbClr val="FFFFFF"/>
                </a:highlight>
                <a:ea typeface="+mn-lt"/>
                <a:cs typeface="+mn-lt"/>
              </a:rPr>
              <a:t>.</a:t>
            </a:r>
            <a:r>
              <a:rPr lang="en-US" sz="1600" dirty="0">
                <a:highlight>
                  <a:srgbClr val="FFFFFF"/>
                </a:highlight>
                <a:ea typeface="+mn-lt"/>
                <a:cs typeface="+mn-lt"/>
              </a:rPr>
              <a:t> </a:t>
            </a:r>
            <a:endParaRPr lang="en-US" dirty="0"/>
          </a:p>
          <a:p>
            <a:pPr algn="just" fontAlgn="base" latinLnBrk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</a:pPr>
            <a:endParaRPr lang="en-US" altLang="ko-KR" sz="1600" b="0" i="0" dirty="0">
              <a:effectLst/>
              <a:highlight>
                <a:srgbClr val="FFFFFF"/>
              </a:highlight>
              <a:latin typeface="맑은 고딕" panose="020B0503020000020004" pitchFamily="34" charset="-127"/>
              <a:ea typeface="맑은 고딕" panose="020B0503020000020004" pitchFamily="34" charset="-127"/>
            </a:endParaRPr>
          </a:p>
          <a:p>
            <a:pPr algn="just" fontAlgn="base" latinLnBrk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</a:pPr>
            <a:r>
              <a:rPr lang="ko-KR" altLang="en-US" sz="1600" b="0" i="0" dirty="0">
                <a:effectLst/>
                <a:highlight>
                  <a:srgbClr val="FFFFFF"/>
                </a:highlight>
                <a:latin typeface="+mn-ea"/>
              </a:rPr>
              <a:t>서명</a:t>
            </a:r>
            <a:r>
              <a:rPr lang="en-US" altLang="ko-KR" sz="1600" b="0" i="0" dirty="0">
                <a:effectLst/>
                <a:highlight>
                  <a:srgbClr val="FFFFFF"/>
                </a:highlight>
                <a:latin typeface="+mn-ea"/>
              </a:rPr>
              <a:t>: P.S.Y </a:t>
            </a: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98EA1503-EC6D-A11C-C159-19671AF505C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-1" b="9682"/>
          <a:stretch/>
        </p:blipFill>
        <p:spPr>
          <a:xfrm>
            <a:off x="7199440" y="10"/>
            <a:ext cx="4992560" cy="6857990"/>
          </a:xfrm>
          <a:prstGeom prst="rect">
            <a:avLst/>
          </a:prstGeom>
          <a:effectLst/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A87F6C0A-F647-2A72-0744-255F5DB551D1}"/>
              </a:ext>
            </a:extLst>
          </p:cNvPr>
          <p:cNvSpPr txBox="1"/>
          <p:nvPr/>
        </p:nvSpPr>
        <p:spPr>
          <a:xfrm>
            <a:off x="4637926" y="5679604"/>
            <a:ext cx="2909886" cy="954107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altLang="ko-KR" sz="1400" dirty="0" err="1">
                <a:ea typeface="+mn-lt"/>
                <a:cs typeface="+mn-lt"/>
              </a:rPr>
              <a:t>출처</a:t>
            </a:r>
            <a:r>
              <a:rPr lang="en-US" altLang="ko-KR" sz="1400" dirty="0">
                <a:ea typeface="+mn-lt"/>
                <a:cs typeface="+mn-lt"/>
              </a:rPr>
              <a:t>: 1964</a:t>
            </a:r>
            <a:r>
              <a:rPr lang="ko-KR" sz="1400" dirty="0">
                <a:ea typeface="+mn-lt"/>
                <a:cs typeface="+mn-lt"/>
              </a:rPr>
              <a:t>. (연도추정)한국의 </a:t>
            </a:r>
            <a:r>
              <a:rPr lang="ko-KR" sz="1400" dirty="0" err="1">
                <a:ea typeface="+mn-lt"/>
                <a:cs typeface="+mn-lt"/>
              </a:rPr>
              <a:t>컴패션</a:t>
            </a:r>
            <a:r>
              <a:rPr lang="ko-KR" sz="1400" dirty="0">
                <a:ea typeface="+mn-lt"/>
                <a:cs typeface="+mn-lt"/>
              </a:rPr>
              <a:t> 사역(THE MINISTRY OF COMPASSION IN KOREA)_EVERETT </a:t>
            </a:r>
            <a:r>
              <a:rPr lang="ko-KR" sz="1400" dirty="0" err="1">
                <a:ea typeface="+mn-lt"/>
                <a:cs typeface="+mn-lt"/>
              </a:rPr>
              <a:t>F</a:t>
            </a:r>
            <a:r>
              <a:rPr lang="ko-KR" sz="1400" dirty="0">
                <a:ea typeface="+mn-lt"/>
                <a:cs typeface="+mn-lt"/>
              </a:rPr>
              <a:t>. SWANSON</a:t>
            </a:r>
            <a:endParaRPr lang="ko-KR" sz="1400" dirty="0"/>
          </a:p>
        </p:txBody>
      </p:sp>
    </p:spTree>
    <p:extLst>
      <p:ext uri="{BB962C8B-B14F-4D97-AF65-F5344CB8AC3E}">
        <p14:creationId xmlns:p14="http://schemas.microsoft.com/office/powerpoint/2010/main" val="39438151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 descr="사람, 의류, 슈트, 텍스트이(가) 표시된 사진&#10;&#10;자동 생성된 설명">
            <a:extLst>
              <a:ext uri="{FF2B5EF4-FFF2-40B4-BE49-F238E27FC236}">
                <a16:creationId xmlns:a16="http://schemas.microsoft.com/office/drawing/2014/main" id="{E861E0CD-211D-8EB6-6530-F4BB6ED135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02675" y="0"/>
            <a:ext cx="4792337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23541EF-4D9D-0D7D-5C49-9A44B2C2934E}"/>
              </a:ext>
            </a:extLst>
          </p:cNvPr>
          <p:cNvSpPr txBox="1"/>
          <p:nvPr/>
        </p:nvSpPr>
        <p:spPr>
          <a:xfrm>
            <a:off x="453239" y="291624"/>
            <a:ext cx="6292962" cy="611393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pPr algn="just" fontAlgn="base" latinLnBrk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altLang="ko-KR" sz="1600" b="0" i="0" dirty="0">
                <a:effectLst/>
                <a:highlight>
                  <a:srgbClr val="FFFFFF"/>
                </a:highlight>
                <a:latin typeface="맑은 고딕"/>
                <a:ea typeface="맑은 고딕"/>
              </a:rPr>
              <a:t>1961</a:t>
            </a:r>
            <a:r>
              <a:rPr lang="ko-KR" altLang="en-US" sz="1600" b="0" i="0" dirty="0">
                <a:effectLst/>
                <a:highlight>
                  <a:srgbClr val="FFFFFF"/>
                </a:highlight>
                <a:latin typeface="맑은 고딕"/>
                <a:ea typeface="맑은 고딕"/>
              </a:rPr>
              <a:t>년 </a:t>
            </a:r>
            <a:r>
              <a:rPr lang="en-US" altLang="ko-KR" sz="1600" b="0" i="0" dirty="0">
                <a:effectLst/>
                <a:highlight>
                  <a:srgbClr val="FFFFFF"/>
                </a:highlight>
                <a:latin typeface="맑은 고딕"/>
                <a:ea typeface="맑은 고딕"/>
              </a:rPr>
              <a:t>10</a:t>
            </a:r>
            <a:r>
              <a:rPr lang="ko-KR" altLang="en-US" sz="1600" b="0" i="0" dirty="0">
                <a:effectLst/>
                <a:highlight>
                  <a:srgbClr val="FFFFFF"/>
                </a:highlight>
                <a:latin typeface="맑은 고딕"/>
                <a:ea typeface="맑은 고딕"/>
              </a:rPr>
              <a:t>월 </a:t>
            </a:r>
            <a:r>
              <a:rPr lang="en-US" altLang="ko-KR" sz="1600" b="0" i="0" dirty="0">
                <a:effectLst/>
                <a:highlight>
                  <a:srgbClr val="FFFFFF"/>
                </a:highlight>
                <a:latin typeface="맑은 고딕"/>
                <a:ea typeface="맑은 고딕"/>
              </a:rPr>
              <a:t>25</a:t>
            </a:r>
            <a:r>
              <a:rPr lang="ko-KR" altLang="en-US" sz="1600" b="0" i="0" dirty="0">
                <a:effectLst/>
                <a:highlight>
                  <a:srgbClr val="FFFFFF"/>
                </a:highlight>
                <a:latin typeface="맑은 고딕"/>
                <a:ea typeface="맑은 고딕"/>
              </a:rPr>
              <a:t>일 </a:t>
            </a:r>
            <a:endParaRPr lang="en-US" altLang="ko-KR" sz="1600" b="0" i="0" dirty="0">
              <a:effectLst/>
              <a:highlight>
                <a:srgbClr val="FFFFFF"/>
              </a:highlight>
              <a:latin typeface="맑은 고딕"/>
              <a:ea typeface="맑은 고딕"/>
            </a:endParaRPr>
          </a:p>
          <a:p>
            <a:pPr algn="just" fontAlgn="base" latinLnBrk="0">
              <a:lnSpc>
                <a:spcPct val="90000"/>
              </a:lnSpc>
              <a:spcAft>
                <a:spcPts val="600"/>
              </a:spcAft>
            </a:pPr>
            <a:r>
              <a:rPr lang="ko-KR" altLang="en-US" sz="1600" b="0" i="0" dirty="0">
                <a:effectLst/>
                <a:highlight>
                  <a:srgbClr val="FFFFFF"/>
                </a:highlight>
                <a:latin typeface="맑은 고딕"/>
                <a:ea typeface="맑은 고딕"/>
              </a:rPr>
              <a:t>표창장 </a:t>
            </a:r>
            <a:endParaRPr lang="ko-KR" altLang="en-US" sz="1600" b="0" i="0" dirty="0">
              <a:effectLst/>
              <a:highlight>
                <a:srgbClr val="FFFFFF"/>
              </a:highlight>
              <a:ea typeface="+mn-lt"/>
              <a:cs typeface="+mn-lt"/>
            </a:endParaRPr>
          </a:p>
          <a:p>
            <a:pPr algn="just" fontAlgn="base" latinLnBrk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</a:pPr>
            <a:endParaRPr lang="en-US" altLang="ko-KR" sz="1600" b="0" i="0" dirty="0">
              <a:effectLst/>
              <a:highlight>
                <a:srgbClr val="FFFFFF"/>
              </a:highlight>
              <a:latin typeface="+mn-ea"/>
            </a:endParaRPr>
          </a:p>
          <a:p>
            <a:pPr algn="just"/>
            <a:r>
              <a:rPr lang="ko-KR" altLang="en-US" sz="1600" b="0" i="0" dirty="0">
                <a:effectLst/>
                <a:highlight>
                  <a:srgbClr val="FFFFFF"/>
                </a:highlight>
                <a:ea typeface="+mn-lt"/>
                <a:cs typeface="+mn-lt"/>
              </a:rPr>
              <a:t>대한민국 헌법이 나에게 위임한 권한에 따라</a:t>
            </a:r>
            <a:r>
              <a:rPr lang="en-US" sz="1600" b="0" i="0" dirty="0">
                <a:effectLst/>
                <a:highlight>
                  <a:srgbClr val="FFFFFF"/>
                </a:highlight>
                <a:ea typeface="+mn-lt"/>
                <a:cs typeface="+mn-lt"/>
              </a:rPr>
              <a:t>, </a:t>
            </a:r>
            <a:r>
              <a:rPr lang="ko-KR" altLang="en-US" sz="1600" b="0" i="0" dirty="0">
                <a:effectLst/>
                <a:highlight>
                  <a:srgbClr val="FFFFFF"/>
                </a:highlight>
                <a:ea typeface="+mn-lt"/>
                <a:cs typeface="+mn-lt"/>
              </a:rPr>
              <a:t>나는 </a:t>
            </a:r>
            <a:r>
              <a:rPr lang="ko-KR" altLang="en-US" sz="1600" b="0" i="0" dirty="0" err="1">
                <a:effectLst/>
                <a:highlight>
                  <a:srgbClr val="FFFFFF"/>
                </a:highlight>
                <a:ea typeface="+mn-lt"/>
                <a:cs typeface="+mn-lt"/>
              </a:rPr>
              <a:t>에버렛</a:t>
            </a:r>
            <a:r>
              <a:rPr lang="ko-KR" altLang="en-US" sz="1600" b="0" i="0" dirty="0">
                <a:effectLst/>
                <a:highlight>
                  <a:srgbClr val="FFFFFF"/>
                </a:highlight>
                <a:ea typeface="+mn-lt"/>
                <a:cs typeface="+mn-lt"/>
              </a:rPr>
              <a:t> </a:t>
            </a:r>
            <a:r>
              <a:rPr lang="en-US" sz="1600" b="0" i="0" dirty="0">
                <a:effectLst/>
                <a:highlight>
                  <a:srgbClr val="FFFFFF"/>
                </a:highlight>
                <a:ea typeface="+mn-lt"/>
                <a:cs typeface="+mn-lt"/>
              </a:rPr>
              <a:t>F. </a:t>
            </a:r>
            <a:r>
              <a:rPr lang="ko-KR" altLang="en-US" sz="1600" b="0" i="0" dirty="0" err="1">
                <a:effectLst/>
                <a:highlight>
                  <a:srgbClr val="FFFFFF"/>
                </a:highlight>
                <a:ea typeface="+mn-lt"/>
                <a:cs typeface="+mn-lt"/>
              </a:rPr>
              <a:t>스완슨</a:t>
            </a:r>
            <a:r>
              <a:rPr lang="ko-KR" altLang="en-US" sz="1600" b="0" i="0" dirty="0">
                <a:effectLst/>
                <a:highlight>
                  <a:srgbClr val="FFFFFF"/>
                </a:highlight>
                <a:ea typeface="+mn-lt"/>
                <a:cs typeface="+mn-lt"/>
              </a:rPr>
              <a:t> 목사님의 탁월하고 </a:t>
            </a:r>
            <a:r>
              <a:rPr lang="ko-KR" altLang="en-US" sz="1600" b="0" i="0" dirty="0" err="1">
                <a:effectLst/>
                <a:highlight>
                  <a:srgbClr val="FFFFFF"/>
                </a:highlight>
                <a:ea typeface="+mn-lt"/>
                <a:cs typeface="+mn-lt"/>
              </a:rPr>
              <a:t>공훈적인</a:t>
            </a:r>
            <a:r>
              <a:rPr lang="en-US" sz="1600" b="0" i="0" dirty="0">
                <a:effectLst/>
                <a:highlight>
                  <a:srgbClr val="FFFFFF"/>
                </a:highlight>
                <a:ea typeface="+mn-lt"/>
                <a:cs typeface="+mn-lt"/>
              </a:rPr>
              <a:t> </a:t>
            </a:r>
            <a:r>
              <a:rPr lang="ko-KR" altLang="en-US" sz="1600" b="0" i="0" dirty="0">
                <a:effectLst/>
                <a:highlight>
                  <a:srgbClr val="FFFFFF"/>
                </a:highlight>
                <a:ea typeface="+mn-lt"/>
                <a:cs typeface="+mn-lt"/>
              </a:rPr>
              <a:t>공로를 인정하고 감사하며</a:t>
            </a:r>
            <a:r>
              <a:rPr lang="en-US" sz="1600" b="0" i="0" dirty="0">
                <a:effectLst/>
                <a:highlight>
                  <a:srgbClr val="FFFFFF"/>
                </a:highlight>
                <a:ea typeface="+mn-lt"/>
                <a:cs typeface="+mn-lt"/>
              </a:rPr>
              <a:t>, </a:t>
            </a:r>
            <a:r>
              <a:rPr lang="ko-KR" altLang="en-US" sz="1600" b="0" i="0" dirty="0">
                <a:effectLst/>
                <a:highlight>
                  <a:srgbClr val="FFFFFF"/>
                </a:highlight>
                <a:ea typeface="+mn-lt"/>
                <a:cs typeface="+mn-lt"/>
              </a:rPr>
              <a:t>국민훈장 </a:t>
            </a:r>
            <a:r>
              <a:rPr lang="ko-KR" altLang="en-US" sz="1600" dirty="0">
                <a:highlight>
                  <a:srgbClr val="FFFFFF"/>
                </a:highlight>
                <a:ea typeface="+mn-lt"/>
                <a:cs typeface="+mn-lt"/>
              </a:rPr>
              <a:t>무궁화장을</a:t>
            </a:r>
            <a:r>
              <a:rPr lang="en-US" sz="1600" dirty="0">
                <a:highlight>
                  <a:srgbClr val="FFFFFF"/>
                </a:highlight>
                <a:ea typeface="+mn-lt"/>
                <a:cs typeface="+mn-lt"/>
              </a:rPr>
              <a:t> </a:t>
            </a:r>
            <a:r>
              <a:rPr lang="ko-KR" altLang="en-US" sz="1600" b="0" i="0" dirty="0">
                <a:effectLst/>
                <a:highlight>
                  <a:srgbClr val="FFFFFF"/>
                </a:highlight>
                <a:ea typeface="+mn-lt"/>
                <a:cs typeface="+mn-lt"/>
              </a:rPr>
              <a:t>수여하는</a:t>
            </a:r>
            <a:r>
              <a:rPr lang="en-US" altLang="ko-KR" sz="1600" b="0" i="0" dirty="0">
                <a:effectLst/>
                <a:highlight>
                  <a:srgbClr val="FFFFFF"/>
                </a:highlight>
                <a:ea typeface="+mn-lt"/>
                <a:cs typeface="+mn-lt"/>
              </a:rPr>
              <a:t> </a:t>
            </a:r>
            <a:r>
              <a:rPr lang="ko-KR" altLang="en-US" sz="1600" b="0" i="0" dirty="0">
                <a:effectLst/>
                <a:highlight>
                  <a:srgbClr val="FFFFFF"/>
                </a:highlight>
                <a:ea typeface="+mn-lt"/>
                <a:cs typeface="+mn-lt"/>
              </a:rPr>
              <a:t>데</a:t>
            </a:r>
            <a:r>
              <a:rPr lang="en-US" altLang="ko-KR" sz="1600" b="0" i="0" dirty="0">
                <a:effectLst/>
                <a:highlight>
                  <a:srgbClr val="FFFFFF"/>
                </a:highlight>
                <a:ea typeface="+mn-lt"/>
                <a:cs typeface="+mn-lt"/>
              </a:rPr>
              <a:t> </a:t>
            </a:r>
            <a:r>
              <a:rPr lang="ko-KR" altLang="en-US" sz="1600" b="0" i="0" dirty="0">
                <a:effectLst/>
                <a:highlight>
                  <a:srgbClr val="FFFFFF"/>
                </a:highlight>
                <a:ea typeface="+mn-lt"/>
                <a:cs typeface="+mn-lt"/>
              </a:rPr>
              <a:t>큰</a:t>
            </a:r>
            <a:r>
              <a:rPr lang="en-US" altLang="ko-KR" sz="1600" b="0" i="0" dirty="0">
                <a:effectLst/>
                <a:highlight>
                  <a:srgbClr val="FFFFFF"/>
                </a:highlight>
                <a:ea typeface="+mn-lt"/>
                <a:cs typeface="+mn-lt"/>
              </a:rPr>
              <a:t> </a:t>
            </a:r>
            <a:r>
              <a:rPr lang="ko-KR" altLang="en-US" sz="1600" b="0" i="0" dirty="0">
                <a:effectLst/>
                <a:highlight>
                  <a:srgbClr val="FFFFFF"/>
                </a:highlight>
                <a:ea typeface="+mn-lt"/>
                <a:cs typeface="+mn-lt"/>
              </a:rPr>
              <a:t>기쁨을</a:t>
            </a:r>
            <a:r>
              <a:rPr lang="en-US" altLang="ko-KR" sz="1600" b="0" i="0" dirty="0">
                <a:effectLst/>
                <a:highlight>
                  <a:srgbClr val="FFFFFF"/>
                </a:highlight>
                <a:ea typeface="+mn-lt"/>
                <a:cs typeface="+mn-lt"/>
              </a:rPr>
              <a:t> </a:t>
            </a:r>
            <a:r>
              <a:rPr lang="ko-KR" altLang="en-US" sz="1600" b="0" i="0" dirty="0">
                <a:effectLst/>
                <a:highlight>
                  <a:srgbClr val="FFFFFF"/>
                </a:highlight>
                <a:ea typeface="+mn-lt"/>
                <a:cs typeface="+mn-lt"/>
              </a:rPr>
              <a:t>느낍니다</a:t>
            </a:r>
            <a:r>
              <a:rPr lang="en-US" sz="1600" b="0" i="0" dirty="0">
                <a:effectLst/>
                <a:highlight>
                  <a:srgbClr val="FFFFFF"/>
                </a:highlight>
                <a:ea typeface="+mn-lt"/>
                <a:cs typeface="+mn-lt"/>
              </a:rPr>
              <a:t>. </a:t>
            </a:r>
            <a:r>
              <a:rPr lang="ko-KR" altLang="en-US" sz="1600" b="0" i="0" dirty="0">
                <a:effectLst/>
                <a:highlight>
                  <a:srgbClr val="FFFFFF"/>
                </a:highlight>
                <a:ea typeface="+mn-lt"/>
                <a:cs typeface="+mn-lt"/>
              </a:rPr>
              <a:t>전도자이자</a:t>
            </a:r>
            <a:r>
              <a:rPr lang="en-US" altLang="ko-KR" sz="1600" b="0" i="0" dirty="0">
                <a:effectLst/>
                <a:highlight>
                  <a:srgbClr val="FFFFFF"/>
                </a:highlight>
                <a:ea typeface="+mn-lt"/>
                <a:cs typeface="+mn-lt"/>
              </a:rPr>
              <a:t> </a:t>
            </a:r>
            <a:r>
              <a:rPr lang="ko-KR" altLang="en-US" sz="1600" b="0" i="0" dirty="0">
                <a:effectLst/>
                <a:highlight>
                  <a:srgbClr val="FFFFFF"/>
                </a:highlight>
                <a:ea typeface="+mn-lt"/>
                <a:cs typeface="+mn-lt"/>
              </a:rPr>
              <a:t>사회사업가인</a:t>
            </a:r>
            <a:r>
              <a:rPr lang="en-US" altLang="ko-KR" sz="1600" b="0" i="0" dirty="0">
                <a:effectLst/>
                <a:highlight>
                  <a:srgbClr val="FFFFFF"/>
                </a:highlight>
                <a:ea typeface="+mn-lt"/>
                <a:cs typeface="+mn-lt"/>
              </a:rPr>
              <a:t> </a:t>
            </a:r>
            <a:r>
              <a:rPr lang="ko-KR" altLang="en-US" sz="1600" b="0" i="0" dirty="0" err="1">
                <a:effectLst/>
                <a:highlight>
                  <a:srgbClr val="FFFFFF"/>
                </a:highlight>
                <a:ea typeface="+mn-lt"/>
                <a:cs typeface="+mn-lt"/>
              </a:rPr>
              <a:t>에버렛</a:t>
            </a:r>
            <a:r>
              <a:rPr lang="en-US" altLang="ko-KR" sz="1600" b="0" i="0" dirty="0">
                <a:effectLst/>
                <a:highlight>
                  <a:srgbClr val="FFFFFF"/>
                </a:highlight>
                <a:ea typeface="+mn-lt"/>
                <a:cs typeface="+mn-lt"/>
              </a:rPr>
              <a:t> </a:t>
            </a:r>
            <a:r>
              <a:rPr lang="en-US" sz="1600" b="0" i="0" dirty="0">
                <a:effectLst/>
                <a:highlight>
                  <a:srgbClr val="FFFFFF"/>
                </a:highlight>
                <a:ea typeface="+mn-lt"/>
                <a:cs typeface="+mn-lt"/>
              </a:rPr>
              <a:t>F. </a:t>
            </a:r>
            <a:r>
              <a:rPr lang="ko-KR" altLang="en-US" sz="1600" b="0" i="0" dirty="0" err="1">
                <a:effectLst/>
                <a:highlight>
                  <a:srgbClr val="FFFFFF"/>
                </a:highlight>
                <a:ea typeface="+mn-lt"/>
                <a:cs typeface="+mn-lt"/>
              </a:rPr>
              <a:t>스완슨</a:t>
            </a:r>
            <a:r>
              <a:rPr lang="en-US" altLang="ko-KR" sz="1600" b="0" i="0" dirty="0">
                <a:effectLst/>
                <a:highlight>
                  <a:srgbClr val="FFFFFF"/>
                </a:highlight>
                <a:ea typeface="+mn-lt"/>
                <a:cs typeface="+mn-lt"/>
              </a:rPr>
              <a:t> </a:t>
            </a:r>
            <a:r>
              <a:rPr lang="ko-KR" altLang="en-US" sz="1600" b="0" i="0" dirty="0">
                <a:effectLst/>
                <a:highlight>
                  <a:srgbClr val="FFFFFF"/>
                </a:highlight>
                <a:ea typeface="+mn-lt"/>
                <a:cs typeface="+mn-lt"/>
              </a:rPr>
              <a:t>목사님은</a:t>
            </a:r>
            <a:r>
              <a:rPr lang="en-US" altLang="ko-KR" sz="1600" b="0" i="0" dirty="0">
                <a:effectLst/>
                <a:highlight>
                  <a:srgbClr val="FFFFFF"/>
                </a:highlight>
                <a:ea typeface="+mn-lt"/>
                <a:cs typeface="+mn-lt"/>
              </a:rPr>
              <a:t> </a:t>
            </a:r>
            <a:r>
              <a:rPr lang="en-US" sz="1600" b="0" i="0" dirty="0">
                <a:effectLst/>
                <a:highlight>
                  <a:srgbClr val="FFFFFF"/>
                </a:highlight>
                <a:ea typeface="+mn-lt"/>
                <a:cs typeface="+mn-lt"/>
              </a:rPr>
              <a:t>1951</a:t>
            </a:r>
            <a:r>
              <a:rPr lang="ko-KR" altLang="en-US" sz="1600" b="0" i="0" dirty="0">
                <a:effectLst/>
                <a:highlight>
                  <a:srgbClr val="FFFFFF"/>
                </a:highlight>
                <a:ea typeface="+mn-lt"/>
                <a:cs typeface="+mn-lt"/>
              </a:rPr>
              <a:t>년</a:t>
            </a:r>
            <a:r>
              <a:rPr lang="en-US" altLang="ko-KR" sz="1600" b="0" i="0" dirty="0">
                <a:effectLst/>
                <a:highlight>
                  <a:srgbClr val="FFFFFF"/>
                </a:highlight>
                <a:ea typeface="+mn-lt"/>
                <a:cs typeface="+mn-lt"/>
              </a:rPr>
              <a:t> </a:t>
            </a:r>
            <a:r>
              <a:rPr lang="ko-KR" altLang="en-US" sz="1600" b="0" i="0" dirty="0">
                <a:effectLst/>
                <a:highlight>
                  <a:srgbClr val="FFFFFF"/>
                </a:highlight>
                <a:ea typeface="+mn-lt"/>
                <a:cs typeface="+mn-lt"/>
              </a:rPr>
              <a:t>한국전쟁</a:t>
            </a:r>
            <a:r>
              <a:rPr lang="en-US" altLang="ko-KR" sz="1600" b="0" i="0" dirty="0">
                <a:effectLst/>
                <a:highlight>
                  <a:srgbClr val="FFFFFF"/>
                </a:highlight>
                <a:ea typeface="+mn-lt"/>
                <a:cs typeface="+mn-lt"/>
              </a:rPr>
              <a:t> </a:t>
            </a:r>
            <a:r>
              <a:rPr lang="ko-KR" altLang="en-US" sz="1600" b="0" i="0" dirty="0">
                <a:effectLst/>
                <a:highlight>
                  <a:srgbClr val="FFFFFF"/>
                </a:highlight>
                <a:ea typeface="+mn-lt"/>
                <a:cs typeface="+mn-lt"/>
              </a:rPr>
              <a:t>중</a:t>
            </a:r>
            <a:r>
              <a:rPr lang="en-US" altLang="ko-KR" sz="1600" b="0" i="0" dirty="0">
                <a:effectLst/>
                <a:highlight>
                  <a:srgbClr val="FFFFFF"/>
                </a:highlight>
                <a:ea typeface="+mn-lt"/>
                <a:cs typeface="+mn-lt"/>
              </a:rPr>
              <a:t> </a:t>
            </a:r>
            <a:r>
              <a:rPr lang="ko-KR" altLang="en-US" sz="1600" b="0" i="0" dirty="0">
                <a:effectLst/>
                <a:highlight>
                  <a:srgbClr val="FFFFFF"/>
                </a:highlight>
                <a:ea typeface="+mn-lt"/>
                <a:cs typeface="+mn-lt"/>
              </a:rPr>
              <a:t>처음으로</a:t>
            </a:r>
            <a:r>
              <a:rPr lang="en-US" altLang="ko-KR" sz="1600" b="0" i="0" dirty="0">
                <a:effectLst/>
                <a:highlight>
                  <a:srgbClr val="FFFFFF"/>
                </a:highlight>
                <a:ea typeface="+mn-lt"/>
                <a:cs typeface="+mn-lt"/>
              </a:rPr>
              <a:t> </a:t>
            </a:r>
            <a:r>
              <a:rPr lang="ko-KR" altLang="en-US" sz="1600" b="0" i="0" dirty="0">
                <a:effectLst/>
                <a:highlight>
                  <a:srgbClr val="FFFFFF"/>
                </a:highlight>
                <a:ea typeface="+mn-lt"/>
                <a:cs typeface="+mn-lt"/>
              </a:rPr>
              <a:t>한국을</a:t>
            </a:r>
            <a:r>
              <a:rPr lang="en-US" altLang="ko-KR" sz="1600" b="0" i="0" dirty="0">
                <a:effectLst/>
                <a:highlight>
                  <a:srgbClr val="FFFFFF"/>
                </a:highlight>
                <a:ea typeface="+mn-lt"/>
                <a:cs typeface="+mn-lt"/>
              </a:rPr>
              <a:t> </a:t>
            </a:r>
            <a:r>
              <a:rPr lang="ko-KR" altLang="en-US" sz="1600" b="0" i="0" dirty="0">
                <a:effectLst/>
                <a:highlight>
                  <a:srgbClr val="FFFFFF"/>
                </a:highlight>
                <a:ea typeface="+mn-lt"/>
                <a:cs typeface="+mn-lt"/>
              </a:rPr>
              <a:t>방문하여</a:t>
            </a:r>
            <a:r>
              <a:rPr lang="en-US" altLang="ko-KR" sz="1600" b="0" i="0" dirty="0">
                <a:effectLst/>
                <a:highlight>
                  <a:srgbClr val="FFFFFF"/>
                </a:highlight>
                <a:ea typeface="+mn-lt"/>
                <a:cs typeface="+mn-lt"/>
              </a:rPr>
              <a:t> </a:t>
            </a:r>
            <a:r>
              <a:rPr lang="ko-KR" altLang="en-US" sz="1600" b="0" i="0" dirty="0">
                <a:effectLst/>
                <a:highlight>
                  <a:srgbClr val="FFFFFF"/>
                </a:highlight>
                <a:ea typeface="+mn-lt"/>
                <a:cs typeface="+mn-lt"/>
              </a:rPr>
              <a:t>선교</a:t>
            </a:r>
            <a:r>
              <a:rPr lang="en-US" altLang="ko-KR" sz="1600" b="0" i="0" dirty="0">
                <a:effectLst/>
                <a:highlight>
                  <a:srgbClr val="FFFFFF"/>
                </a:highlight>
                <a:ea typeface="+mn-lt"/>
                <a:cs typeface="+mn-lt"/>
              </a:rPr>
              <a:t> </a:t>
            </a:r>
            <a:r>
              <a:rPr lang="ko-KR" altLang="en-US" sz="1600" b="0" i="0" dirty="0">
                <a:effectLst/>
                <a:highlight>
                  <a:srgbClr val="FFFFFF"/>
                </a:highlight>
                <a:ea typeface="+mn-lt"/>
                <a:cs typeface="+mn-lt"/>
              </a:rPr>
              <a:t>활동을</a:t>
            </a:r>
            <a:r>
              <a:rPr lang="en-US" altLang="ko-KR" sz="1600" b="0" i="0" dirty="0">
                <a:effectLst/>
                <a:highlight>
                  <a:srgbClr val="FFFFFF"/>
                </a:highlight>
                <a:ea typeface="+mn-lt"/>
                <a:cs typeface="+mn-lt"/>
              </a:rPr>
              <a:t> </a:t>
            </a:r>
            <a:r>
              <a:rPr lang="ko-KR" altLang="en-US" sz="1600" b="0" i="0" dirty="0">
                <a:effectLst/>
                <a:highlight>
                  <a:srgbClr val="FFFFFF"/>
                </a:highlight>
                <a:ea typeface="+mn-lt"/>
                <a:cs typeface="+mn-lt"/>
              </a:rPr>
              <a:t>참관하고</a:t>
            </a:r>
            <a:r>
              <a:rPr lang="en-US" altLang="ko-KR" sz="1600" b="0" i="0" dirty="0">
                <a:effectLst/>
                <a:highlight>
                  <a:srgbClr val="FFFFFF"/>
                </a:highlight>
                <a:ea typeface="+mn-lt"/>
                <a:cs typeface="+mn-lt"/>
              </a:rPr>
              <a:t> </a:t>
            </a:r>
            <a:r>
              <a:rPr lang="ko-KR" altLang="en-US" sz="1600" b="0" i="0" dirty="0">
                <a:effectLst/>
                <a:highlight>
                  <a:srgbClr val="FFFFFF"/>
                </a:highlight>
                <a:ea typeface="+mn-lt"/>
                <a:cs typeface="+mn-lt"/>
              </a:rPr>
              <a:t>홍보했습니다</a:t>
            </a:r>
            <a:r>
              <a:rPr lang="en-US" sz="1600" b="0" i="0" dirty="0">
                <a:effectLst/>
                <a:highlight>
                  <a:srgbClr val="FFFFFF"/>
                </a:highlight>
                <a:ea typeface="+mn-lt"/>
                <a:cs typeface="+mn-lt"/>
              </a:rPr>
              <a:t>.</a:t>
            </a:r>
            <a:endParaRPr lang="en-US" dirty="0">
              <a:ea typeface="+mn-lt"/>
              <a:cs typeface="+mn-lt"/>
            </a:endParaRPr>
          </a:p>
          <a:p>
            <a:pPr algn="just">
              <a:spcBef>
                <a:spcPts val="0"/>
              </a:spcBef>
            </a:pPr>
            <a:r>
              <a:rPr lang="ko-KR" altLang="en-US" sz="1600" b="0" i="0" dirty="0">
                <a:effectLst/>
                <a:highlight>
                  <a:srgbClr val="FFFFFF"/>
                </a:highlight>
                <a:ea typeface="+mn-lt"/>
                <a:cs typeface="+mn-lt"/>
              </a:rPr>
              <a:t>이</a:t>
            </a:r>
            <a:r>
              <a:rPr lang="en-US" altLang="ko-KR" sz="1600" b="0" i="0" dirty="0">
                <a:effectLst/>
                <a:highlight>
                  <a:srgbClr val="FFFFFF"/>
                </a:highlight>
                <a:ea typeface="+mn-lt"/>
                <a:cs typeface="+mn-lt"/>
              </a:rPr>
              <a:t> </a:t>
            </a:r>
            <a:r>
              <a:rPr lang="ko-KR" altLang="en-US" sz="1600" b="0" i="0" dirty="0">
                <a:effectLst/>
                <a:highlight>
                  <a:srgbClr val="FFFFFF"/>
                </a:highlight>
                <a:ea typeface="+mn-lt"/>
                <a:cs typeface="+mn-lt"/>
              </a:rPr>
              <a:t>끔찍한</a:t>
            </a:r>
            <a:r>
              <a:rPr lang="en-US" altLang="ko-KR" sz="1600" b="0" i="0" dirty="0">
                <a:effectLst/>
                <a:highlight>
                  <a:srgbClr val="FFFFFF"/>
                </a:highlight>
                <a:ea typeface="+mn-lt"/>
                <a:cs typeface="+mn-lt"/>
              </a:rPr>
              <a:t> </a:t>
            </a:r>
            <a:r>
              <a:rPr lang="ko-KR" altLang="en-US" sz="1600" b="0" i="0" dirty="0">
                <a:effectLst/>
                <a:highlight>
                  <a:srgbClr val="FFFFFF"/>
                </a:highlight>
                <a:ea typeface="+mn-lt"/>
                <a:cs typeface="+mn-lt"/>
              </a:rPr>
              <a:t>전쟁의</a:t>
            </a:r>
            <a:r>
              <a:rPr lang="en-US" altLang="ko-KR" sz="1600" b="0" i="0" dirty="0">
                <a:effectLst/>
                <a:highlight>
                  <a:srgbClr val="FFFFFF"/>
                </a:highlight>
                <a:ea typeface="+mn-lt"/>
                <a:cs typeface="+mn-lt"/>
              </a:rPr>
              <a:t> </a:t>
            </a:r>
            <a:r>
              <a:rPr lang="ko-KR" altLang="en-US" sz="1600" b="0" i="0" dirty="0">
                <a:effectLst/>
                <a:highlight>
                  <a:srgbClr val="FFFFFF"/>
                </a:highlight>
                <a:ea typeface="+mn-lt"/>
                <a:cs typeface="+mn-lt"/>
              </a:rPr>
              <a:t>무고한</a:t>
            </a:r>
            <a:r>
              <a:rPr lang="en-US" altLang="ko-KR" sz="1600" b="0" i="0" dirty="0">
                <a:effectLst/>
                <a:highlight>
                  <a:srgbClr val="FFFFFF"/>
                </a:highlight>
                <a:ea typeface="+mn-lt"/>
                <a:cs typeface="+mn-lt"/>
              </a:rPr>
              <a:t> </a:t>
            </a:r>
            <a:r>
              <a:rPr lang="ko-KR" altLang="en-US" sz="1600" b="0" i="0" dirty="0">
                <a:effectLst/>
                <a:highlight>
                  <a:srgbClr val="FFFFFF"/>
                </a:highlight>
                <a:ea typeface="+mn-lt"/>
                <a:cs typeface="+mn-lt"/>
              </a:rPr>
              <a:t>희생자인</a:t>
            </a:r>
            <a:r>
              <a:rPr lang="en-US" altLang="ko-KR" sz="1600" b="0" i="0" dirty="0">
                <a:effectLst/>
                <a:highlight>
                  <a:srgbClr val="FFFFFF"/>
                </a:highlight>
                <a:ea typeface="+mn-lt"/>
                <a:cs typeface="+mn-lt"/>
              </a:rPr>
              <a:t> </a:t>
            </a:r>
            <a:r>
              <a:rPr lang="ko-KR" altLang="en-US" sz="1600" b="0" i="0" dirty="0">
                <a:effectLst/>
                <a:highlight>
                  <a:srgbClr val="FFFFFF"/>
                </a:highlight>
                <a:ea typeface="+mn-lt"/>
                <a:cs typeface="+mn-lt"/>
              </a:rPr>
              <a:t>수천</a:t>
            </a:r>
            <a:r>
              <a:rPr lang="en-US" altLang="ko-KR" sz="1600" b="0" i="0" dirty="0">
                <a:effectLst/>
                <a:highlight>
                  <a:srgbClr val="FFFFFF"/>
                </a:highlight>
                <a:ea typeface="+mn-lt"/>
                <a:cs typeface="+mn-lt"/>
              </a:rPr>
              <a:t> </a:t>
            </a:r>
            <a:r>
              <a:rPr lang="ko-KR" altLang="en-US" sz="1600" b="0" i="0" dirty="0">
                <a:effectLst/>
                <a:highlight>
                  <a:srgbClr val="FFFFFF"/>
                </a:highlight>
                <a:ea typeface="+mn-lt"/>
                <a:cs typeface="+mn-lt"/>
              </a:rPr>
              <a:t>명의</a:t>
            </a:r>
            <a:r>
              <a:rPr lang="en-US" altLang="ko-KR" sz="1600" b="0" i="0" dirty="0">
                <a:effectLst/>
                <a:highlight>
                  <a:srgbClr val="FFFFFF"/>
                </a:highlight>
                <a:ea typeface="+mn-lt"/>
                <a:cs typeface="+mn-lt"/>
              </a:rPr>
              <a:t> </a:t>
            </a:r>
            <a:r>
              <a:rPr lang="ko-KR" altLang="en-US" sz="1600" b="0" i="0" dirty="0">
                <a:effectLst/>
                <a:highlight>
                  <a:srgbClr val="FFFFFF"/>
                </a:highlight>
                <a:ea typeface="+mn-lt"/>
                <a:cs typeface="+mn-lt"/>
              </a:rPr>
              <a:t>어린이</a:t>
            </a:r>
            <a:r>
              <a:rPr lang="en-US" sz="1600" b="0" i="0" dirty="0">
                <a:effectLst/>
                <a:highlight>
                  <a:srgbClr val="FFFFFF"/>
                </a:highlight>
                <a:ea typeface="+mn-lt"/>
                <a:cs typeface="+mn-lt"/>
              </a:rPr>
              <a:t>, </a:t>
            </a:r>
            <a:r>
              <a:rPr lang="ko-KR" altLang="en-US" sz="1600" b="0" i="0" dirty="0">
                <a:effectLst/>
                <a:highlight>
                  <a:srgbClr val="FFFFFF"/>
                </a:highlight>
                <a:ea typeface="+mn-lt"/>
                <a:cs typeface="+mn-lt"/>
              </a:rPr>
              <a:t>미망인</a:t>
            </a:r>
            <a:r>
              <a:rPr lang="en-US" sz="1600" b="0" i="0" dirty="0">
                <a:effectLst/>
                <a:highlight>
                  <a:srgbClr val="FFFFFF"/>
                </a:highlight>
                <a:ea typeface="+mn-lt"/>
                <a:cs typeface="+mn-lt"/>
              </a:rPr>
              <a:t>, </a:t>
            </a:r>
            <a:r>
              <a:rPr lang="ko-KR" altLang="en-US" sz="1600" b="0" i="0" dirty="0">
                <a:effectLst/>
                <a:highlight>
                  <a:srgbClr val="FFFFFF"/>
                </a:highlight>
                <a:ea typeface="+mn-lt"/>
                <a:cs typeface="+mn-lt"/>
              </a:rPr>
              <a:t>부상당한</a:t>
            </a:r>
            <a:r>
              <a:rPr lang="en-US" altLang="ko-KR" sz="1600" b="0" i="0" dirty="0">
                <a:effectLst/>
                <a:highlight>
                  <a:srgbClr val="FFFFFF"/>
                </a:highlight>
                <a:ea typeface="+mn-lt"/>
                <a:cs typeface="+mn-lt"/>
              </a:rPr>
              <a:t> </a:t>
            </a:r>
            <a:r>
              <a:rPr lang="ko-KR" altLang="en-US" sz="1600" b="0" i="0" dirty="0">
                <a:effectLst/>
                <a:highlight>
                  <a:srgbClr val="FFFFFF"/>
                </a:highlight>
                <a:ea typeface="+mn-lt"/>
                <a:cs typeface="+mn-lt"/>
              </a:rPr>
              <a:t>참전용사들의</a:t>
            </a:r>
            <a:r>
              <a:rPr lang="en-US" altLang="ko-KR" sz="1600" b="0" i="0" dirty="0">
                <a:effectLst/>
                <a:highlight>
                  <a:srgbClr val="FFFFFF"/>
                </a:highlight>
                <a:ea typeface="+mn-lt"/>
                <a:cs typeface="+mn-lt"/>
              </a:rPr>
              <a:t> </a:t>
            </a:r>
            <a:r>
              <a:rPr lang="ko-KR" altLang="en-US" sz="1600" b="0" i="0" dirty="0">
                <a:effectLst/>
                <a:highlight>
                  <a:srgbClr val="FFFFFF"/>
                </a:highlight>
                <a:ea typeface="+mn-lt"/>
                <a:cs typeface="+mn-lt"/>
              </a:rPr>
              <a:t>처지에</a:t>
            </a:r>
            <a:r>
              <a:rPr lang="en-US" altLang="ko-KR" sz="1600" b="0" i="0" dirty="0">
                <a:effectLst/>
                <a:highlight>
                  <a:srgbClr val="FFFFFF"/>
                </a:highlight>
                <a:ea typeface="+mn-lt"/>
                <a:cs typeface="+mn-lt"/>
              </a:rPr>
              <a:t> </a:t>
            </a:r>
            <a:r>
              <a:rPr lang="ko-KR" altLang="en-US" sz="1600" b="0" i="0" dirty="0">
                <a:effectLst/>
                <a:highlight>
                  <a:srgbClr val="FFFFFF"/>
                </a:highlight>
                <a:ea typeface="+mn-lt"/>
                <a:cs typeface="+mn-lt"/>
              </a:rPr>
              <a:t>깊은</a:t>
            </a:r>
            <a:r>
              <a:rPr lang="en-US" altLang="ko-KR" sz="1600" b="0" i="0" dirty="0">
                <a:effectLst/>
                <a:highlight>
                  <a:srgbClr val="FFFFFF"/>
                </a:highlight>
                <a:ea typeface="+mn-lt"/>
                <a:cs typeface="+mn-lt"/>
              </a:rPr>
              <a:t> </a:t>
            </a:r>
            <a:r>
              <a:rPr lang="ko-KR" altLang="en-US" sz="1600" b="0" i="0" dirty="0">
                <a:effectLst/>
                <a:highlight>
                  <a:srgbClr val="FFFFFF"/>
                </a:highlight>
                <a:ea typeface="+mn-lt"/>
                <a:cs typeface="+mn-lt"/>
              </a:rPr>
              <a:t>아픔을</a:t>
            </a:r>
            <a:r>
              <a:rPr lang="en-US" altLang="ko-KR" sz="1600" b="0" i="0" dirty="0">
                <a:effectLst/>
                <a:highlight>
                  <a:srgbClr val="FFFFFF"/>
                </a:highlight>
                <a:ea typeface="+mn-lt"/>
                <a:cs typeface="+mn-lt"/>
              </a:rPr>
              <a:t> </a:t>
            </a:r>
            <a:r>
              <a:rPr lang="ko-KR" altLang="en-US" sz="1600" b="0" i="0" dirty="0">
                <a:effectLst/>
                <a:highlight>
                  <a:srgbClr val="FFFFFF"/>
                </a:highlight>
                <a:ea typeface="+mn-lt"/>
                <a:cs typeface="+mn-lt"/>
              </a:rPr>
              <a:t>느낀</a:t>
            </a:r>
            <a:r>
              <a:rPr lang="en-US" altLang="ko-KR" sz="1600" b="0" i="0" dirty="0">
                <a:effectLst/>
                <a:highlight>
                  <a:srgbClr val="FFFFFF"/>
                </a:highlight>
                <a:ea typeface="+mn-lt"/>
                <a:cs typeface="+mn-lt"/>
              </a:rPr>
              <a:t> </a:t>
            </a:r>
            <a:r>
              <a:rPr lang="ko-KR" altLang="en-US" sz="1600" b="0" i="0" dirty="0">
                <a:effectLst/>
                <a:highlight>
                  <a:srgbClr val="FFFFFF"/>
                </a:highlight>
                <a:ea typeface="+mn-lt"/>
                <a:cs typeface="+mn-lt"/>
              </a:rPr>
              <a:t>그는</a:t>
            </a:r>
            <a:r>
              <a:rPr lang="en-US" altLang="ko-KR" sz="1600" b="0" i="0" dirty="0">
                <a:effectLst/>
                <a:highlight>
                  <a:srgbClr val="FFFFFF"/>
                </a:highlight>
                <a:ea typeface="+mn-lt"/>
                <a:cs typeface="+mn-lt"/>
              </a:rPr>
              <a:t> </a:t>
            </a:r>
            <a:r>
              <a:rPr lang="ko-KR" altLang="en-US" sz="1600" b="0" i="0" dirty="0">
                <a:effectLst/>
                <a:highlight>
                  <a:srgbClr val="FFFFFF"/>
                </a:highlight>
                <a:ea typeface="+mn-lt"/>
                <a:cs typeface="+mn-lt"/>
              </a:rPr>
              <a:t>즉시</a:t>
            </a:r>
            <a:r>
              <a:rPr lang="en-US" altLang="ko-KR" sz="1600" b="0" i="0" dirty="0">
                <a:effectLst/>
                <a:highlight>
                  <a:srgbClr val="FFFFFF"/>
                </a:highlight>
                <a:ea typeface="+mn-lt"/>
                <a:cs typeface="+mn-lt"/>
              </a:rPr>
              <a:t> </a:t>
            </a:r>
            <a:r>
              <a:rPr lang="ko-KR" altLang="en-US" sz="1600" b="0" i="0" dirty="0">
                <a:effectLst/>
                <a:highlight>
                  <a:srgbClr val="FFFFFF"/>
                </a:highlight>
                <a:ea typeface="+mn-lt"/>
                <a:cs typeface="+mn-lt"/>
              </a:rPr>
              <a:t>미국</a:t>
            </a:r>
            <a:r>
              <a:rPr lang="en-US" altLang="ko-KR" sz="1600" b="0" i="0" dirty="0">
                <a:effectLst/>
                <a:highlight>
                  <a:srgbClr val="FFFFFF"/>
                </a:highlight>
                <a:ea typeface="+mn-lt"/>
                <a:cs typeface="+mn-lt"/>
              </a:rPr>
              <a:t> </a:t>
            </a:r>
            <a:r>
              <a:rPr lang="ko-KR" altLang="en-US" sz="1600" b="0" i="0" dirty="0">
                <a:effectLst/>
                <a:highlight>
                  <a:srgbClr val="FFFFFF"/>
                </a:highlight>
                <a:ea typeface="+mn-lt"/>
                <a:cs typeface="+mn-lt"/>
              </a:rPr>
              <a:t>국민들에게</a:t>
            </a:r>
            <a:r>
              <a:rPr lang="en-US" altLang="ko-KR" sz="1600" b="0" i="0" dirty="0">
                <a:effectLst/>
                <a:highlight>
                  <a:srgbClr val="FFFFFF"/>
                </a:highlight>
                <a:ea typeface="+mn-lt"/>
                <a:cs typeface="+mn-lt"/>
              </a:rPr>
              <a:t> </a:t>
            </a:r>
            <a:r>
              <a:rPr lang="ko-KR" altLang="en-US" sz="1600" b="0" i="0" dirty="0">
                <a:effectLst/>
                <a:highlight>
                  <a:srgbClr val="FFFFFF"/>
                </a:highlight>
                <a:ea typeface="+mn-lt"/>
                <a:cs typeface="+mn-lt"/>
              </a:rPr>
              <a:t>도움을</a:t>
            </a:r>
            <a:r>
              <a:rPr lang="en-US" altLang="ko-KR" sz="1600" b="0" i="0" dirty="0">
                <a:effectLst/>
                <a:highlight>
                  <a:srgbClr val="FFFFFF"/>
                </a:highlight>
                <a:ea typeface="+mn-lt"/>
                <a:cs typeface="+mn-lt"/>
              </a:rPr>
              <a:t> </a:t>
            </a:r>
            <a:r>
              <a:rPr lang="ko-KR" altLang="en-US" sz="1600" b="0" i="0" dirty="0">
                <a:effectLst/>
                <a:highlight>
                  <a:srgbClr val="FFFFFF"/>
                </a:highlight>
                <a:ea typeface="+mn-lt"/>
                <a:cs typeface="+mn-lt"/>
              </a:rPr>
              <a:t>호소했습니다</a:t>
            </a:r>
            <a:r>
              <a:rPr lang="en-US" sz="1600" b="0" i="0" dirty="0">
                <a:effectLst/>
                <a:highlight>
                  <a:srgbClr val="FFFFFF"/>
                </a:highlight>
                <a:ea typeface="+mn-lt"/>
                <a:cs typeface="+mn-lt"/>
              </a:rPr>
              <a:t>. </a:t>
            </a:r>
            <a:r>
              <a:rPr lang="ko-KR" altLang="en-US" sz="1600" b="0" i="0" dirty="0">
                <a:effectLst/>
                <a:highlight>
                  <a:srgbClr val="FFFFFF"/>
                </a:highlight>
                <a:ea typeface="+mn-lt"/>
                <a:cs typeface="+mn-lt"/>
              </a:rPr>
              <a:t>또한</a:t>
            </a:r>
            <a:r>
              <a:rPr lang="en-US" altLang="ko-KR" sz="1600" b="0" i="0" dirty="0">
                <a:effectLst/>
                <a:highlight>
                  <a:srgbClr val="FFFFFF"/>
                </a:highlight>
                <a:ea typeface="+mn-lt"/>
                <a:cs typeface="+mn-lt"/>
              </a:rPr>
              <a:t> </a:t>
            </a:r>
            <a:r>
              <a:rPr lang="ko-KR" altLang="en-US" sz="1600" b="0" i="0" dirty="0">
                <a:effectLst/>
                <a:highlight>
                  <a:srgbClr val="FFFFFF"/>
                </a:highlight>
                <a:ea typeface="+mn-lt"/>
                <a:cs typeface="+mn-lt"/>
              </a:rPr>
              <a:t>그는</a:t>
            </a:r>
            <a:r>
              <a:rPr lang="en-US" altLang="ko-KR" sz="1600" b="0" i="0" dirty="0">
                <a:effectLst/>
                <a:highlight>
                  <a:srgbClr val="FFFFFF"/>
                </a:highlight>
                <a:ea typeface="+mn-lt"/>
                <a:cs typeface="+mn-lt"/>
              </a:rPr>
              <a:t> </a:t>
            </a:r>
            <a:r>
              <a:rPr lang="ko-KR" altLang="en-US" sz="1600" b="0" i="0" dirty="0">
                <a:effectLst/>
                <a:highlight>
                  <a:srgbClr val="FFFFFF"/>
                </a:highlight>
                <a:ea typeface="+mn-lt"/>
                <a:cs typeface="+mn-lt"/>
              </a:rPr>
              <a:t>최전방을</a:t>
            </a:r>
            <a:r>
              <a:rPr lang="en-US" altLang="ko-KR" sz="1600" b="0" i="0" dirty="0">
                <a:effectLst/>
                <a:highlight>
                  <a:srgbClr val="FFFFFF"/>
                </a:highlight>
                <a:ea typeface="+mn-lt"/>
                <a:cs typeface="+mn-lt"/>
              </a:rPr>
              <a:t> </a:t>
            </a:r>
            <a:r>
              <a:rPr lang="ko-KR" altLang="en-US" sz="1600" b="0" i="0" dirty="0">
                <a:effectLst/>
                <a:highlight>
                  <a:srgbClr val="FFFFFF"/>
                </a:highlight>
                <a:ea typeface="+mn-lt"/>
                <a:cs typeface="+mn-lt"/>
              </a:rPr>
              <a:t>순회하며</a:t>
            </a:r>
            <a:r>
              <a:rPr lang="en-US" altLang="ko-KR" sz="1600" b="0" i="0" dirty="0">
                <a:effectLst/>
                <a:highlight>
                  <a:srgbClr val="FFFFFF"/>
                </a:highlight>
                <a:ea typeface="+mn-lt"/>
                <a:cs typeface="+mn-lt"/>
              </a:rPr>
              <a:t> </a:t>
            </a:r>
            <a:r>
              <a:rPr lang="ko-KR" altLang="en-US" sz="1600" b="0" i="0" dirty="0">
                <a:effectLst/>
                <a:highlight>
                  <a:srgbClr val="FFFFFF"/>
                </a:highlight>
                <a:ea typeface="+mn-lt"/>
                <a:cs typeface="+mn-lt"/>
              </a:rPr>
              <a:t>한국군과</a:t>
            </a:r>
            <a:r>
              <a:rPr lang="en-US" altLang="ko-KR" sz="1600" b="0" i="0" dirty="0">
                <a:effectLst/>
                <a:highlight>
                  <a:srgbClr val="FFFFFF"/>
                </a:highlight>
                <a:ea typeface="+mn-lt"/>
                <a:cs typeface="+mn-lt"/>
              </a:rPr>
              <a:t> </a:t>
            </a:r>
            <a:r>
              <a:rPr lang="ko-KR" altLang="en-US" sz="1600" b="0" i="0" dirty="0">
                <a:effectLst/>
                <a:highlight>
                  <a:srgbClr val="FFFFFF"/>
                </a:highlight>
                <a:ea typeface="+mn-lt"/>
                <a:cs typeface="+mn-lt"/>
              </a:rPr>
              <a:t>미군</a:t>
            </a:r>
            <a:r>
              <a:rPr lang="en-US" altLang="ko-KR" sz="1600" b="0" i="0" dirty="0">
                <a:effectLst/>
                <a:highlight>
                  <a:srgbClr val="FFFFFF"/>
                </a:highlight>
                <a:ea typeface="+mn-lt"/>
                <a:cs typeface="+mn-lt"/>
              </a:rPr>
              <a:t> </a:t>
            </a:r>
            <a:r>
              <a:rPr lang="ko-KR" altLang="en-US" sz="1600" b="0" i="0" dirty="0">
                <a:effectLst/>
                <a:highlight>
                  <a:srgbClr val="FFFFFF"/>
                </a:highlight>
                <a:ea typeface="+mn-lt"/>
                <a:cs typeface="+mn-lt"/>
              </a:rPr>
              <a:t>장병들에게</a:t>
            </a:r>
            <a:r>
              <a:rPr lang="en-US" altLang="ko-KR" sz="1600" b="0" i="0" dirty="0">
                <a:effectLst/>
                <a:highlight>
                  <a:srgbClr val="FFFFFF"/>
                </a:highlight>
                <a:ea typeface="+mn-lt"/>
                <a:cs typeface="+mn-lt"/>
              </a:rPr>
              <a:t> </a:t>
            </a:r>
            <a:r>
              <a:rPr lang="ko-KR" altLang="en-US" sz="1600" b="0" i="0" dirty="0">
                <a:effectLst/>
                <a:highlight>
                  <a:srgbClr val="FFFFFF"/>
                </a:highlight>
                <a:ea typeface="+mn-lt"/>
                <a:cs typeface="+mn-lt"/>
              </a:rPr>
              <a:t>복음을</a:t>
            </a:r>
            <a:r>
              <a:rPr lang="en-US" altLang="ko-KR" sz="1600" b="0" i="0" dirty="0">
                <a:effectLst/>
                <a:highlight>
                  <a:srgbClr val="FFFFFF"/>
                </a:highlight>
                <a:ea typeface="+mn-lt"/>
                <a:cs typeface="+mn-lt"/>
              </a:rPr>
              <a:t> </a:t>
            </a:r>
            <a:r>
              <a:rPr lang="ko-KR" altLang="en-US" sz="1600" b="0" i="0" dirty="0">
                <a:effectLst/>
                <a:highlight>
                  <a:srgbClr val="FFFFFF"/>
                </a:highlight>
                <a:ea typeface="+mn-lt"/>
                <a:cs typeface="+mn-lt"/>
              </a:rPr>
              <a:t>전하며</a:t>
            </a:r>
            <a:r>
              <a:rPr lang="en-US" altLang="ko-KR" sz="1600" b="0" i="0" dirty="0">
                <a:effectLst/>
                <a:highlight>
                  <a:srgbClr val="FFFFFF"/>
                </a:highlight>
                <a:ea typeface="+mn-lt"/>
                <a:cs typeface="+mn-lt"/>
              </a:rPr>
              <a:t> </a:t>
            </a:r>
            <a:r>
              <a:rPr lang="ko-KR" altLang="en-US" sz="1600" b="0" i="0" dirty="0">
                <a:effectLst/>
                <a:highlight>
                  <a:srgbClr val="FFFFFF"/>
                </a:highlight>
                <a:ea typeface="+mn-lt"/>
                <a:cs typeface="+mn-lt"/>
              </a:rPr>
              <a:t>위로와</a:t>
            </a:r>
            <a:r>
              <a:rPr lang="en-US" altLang="ko-KR" sz="1600" b="0" i="0" dirty="0">
                <a:effectLst/>
                <a:highlight>
                  <a:srgbClr val="FFFFFF"/>
                </a:highlight>
                <a:ea typeface="+mn-lt"/>
                <a:cs typeface="+mn-lt"/>
              </a:rPr>
              <a:t> </a:t>
            </a:r>
            <a:r>
              <a:rPr lang="ko-KR" altLang="en-US" sz="1600" b="0" i="0" dirty="0">
                <a:effectLst/>
                <a:highlight>
                  <a:srgbClr val="FFFFFF"/>
                </a:highlight>
                <a:ea typeface="+mn-lt"/>
                <a:cs typeface="+mn-lt"/>
              </a:rPr>
              <a:t>사기를</a:t>
            </a:r>
            <a:r>
              <a:rPr lang="en-US" altLang="ko-KR" sz="1600" b="0" i="0" dirty="0">
                <a:effectLst/>
                <a:highlight>
                  <a:srgbClr val="FFFFFF"/>
                </a:highlight>
                <a:ea typeface="+mn-lt"/>
                <a:cs typeface="+mn-lt"/>
              </a:rPr>
              <a:t> </a:t>
            </a:r>
            <a:r>
              <a:rPr lang="ko-KR" altLang="en-US" sz="1600" b="0" i="0" dirty="0">
                <a:effectLst/>
                <a:highlight>
                  <a:srgbClr val="FFFFFF"/>
                </a:highlight>
                <a:ea typeface="+mn-lt"/>
                <a:cs typeface="+mn-lt"/>
              </a:rPr>
              <a:t>북돋아</a:t>
            </a:r>
            <a:r>
              <a:rPr lang="en-US" altLang="ko-KR" sz="1600" b="0" i="0" dirty="0">
                <a:effectLst/>
                <a:highlight>
                  <a:srgbClr val="FFFFFF"/>
                </a:highlight>
                <a:ea typeface="+mn-lt"/>
                <a:cs typeface="+mn-lt"/>
              </a:rPr>
              <a:t> </a:t>
            </a:r>
            <a:r>
              <a:rPr lang="ko-KR" altLang="en-US" sz="1600" b="0" i="0" dirty="0">
                <a:effectLst/>
                <a:highlight>
                  <a:srgbClr val="FFFFFF"/>
                </a:highlight>
                <a:ea typeface="+mn-lt"/>
                <a:cs typeface="+mn-lt"/>
              </a:rPr>
              <a:t>주었습니다</a:t>
            </a:r>
            <a:r>
              <a:rPr lang="en-US" sz="1600" b="0" i="0" dirty="0">
                <a:effectLst/>
                <a:highlight>
                  <a:srgbClr val="FFFFFF"/>
                </a:highlight>
                <a:ea typeface="+mn-lt"/>
                <a:cs typeface="+mn-lt"/>
              </a:rPr>
              <a:t>.</a:t>
            </a:r>
            <a:endParaRPr lang="en-US" dirty="0">
              <a:ea typeface="+mn-lt"/>
              <a:cs typeface="+mn-lt"/>
            </a:endParaRPr>
          </a:p>
          <a:p>
            <a:pPr algn="just"/>
            <a:r>
              <a:rPr lang="ko-KR" altLang="en-US" sz="1600" b="0" i="0" dirty="0">
                <a:effectLst/>
                <a:highlight>
                  <a:srgbClr val="FFFFFF"/>
                </a:highlight>
                <a:ea typeface="+mn-lt"/>
                <a:cs typeface="+mn-lt"/>
              </a:rPr>
              <a:t>한민족을</a:t>
            </a:r>
            <a:r>
              <a:rPr lang="en-US" altLang="ko-KR" sz="1600" b="0" i="0" dirty="0">
                <a:effectLst/>
                <a:highlight>
                  <a:srgbClr val="FFFFFF"/>
                </a:highlight>
                <a:ea typeface="+mn-lt"/>
                <a:cs typeface="+mn-lt"/>
              </a:rPr>
              <a:t> </a:t>
            </a:r>
            <a:r>
              <a:rPr lang="ko-KR" altLang="en-US" sz="1600" b="0" i="0" dirty="0">
                <a:effectLst/>
                <a:highlight>
                  <a:srgbClr val="FFFFFF"/>
                </a:highlight>
                <a:ea typeface="+mn-lt"/>
                <a:cs typeface="+mn-lt"/>
              </a:rPr>
              <a:t>위한</a:t>
            </a:r>
            <a:r>
              <a:rPr lang="en-US" altLang="ko-KR" sz="1600" b="0" i="0" dirty="0">
                <a:effectLst/>
                <a:highlight>
                  <a:srgbClr val="FFFFFF"/>
                </a:highlight>
                <a:ea typeface="+mn-lt"/>
                <a:cs typeface="+mn-lt"/>
              </a:rPr>
              <a:t> </a:t>
            </a:r>
            <a:r>
              <a:rPr lang="ko-KR" altLang="en-US" sz="1600" b="0" i="0" dirty="0" err="1">
                <a:effectLst/>
                <a:highlight>
                  <a:srgbClr val="FFFFFF"/>
                </a:highlight>
                <a:ea typeface="+mn-lt"/>
                <a:cs typeface="+mn-lt"/>
              </a:rPr>
              <a:t>스완슨</a:t>
            </a:r>
            <a:r>
              <a:rPr lang="en-US" altLang="ko-KR" sz="1600" b="0" i="0" dirty="0">
                <a:effectLst/>
                <a:highlight>
                  <a:srgbClr val="FFFFFF"/>
                </a:highlight>
                <a:ea typeface="+mn-lt"/>
                <a:cs typeface="+mn-lt"/>
              </a:rPr>
              <a:t> </a:t>
            </a:r>
            <a:r>
              <a:rPr lang="ko-KR" altLang="en-US" sz="1600" b="0" i="0" dirty="0">
                <a:effectLst/>
                <a:highlight>
                  <a:srgbClr val="FFFFFF"/>
                </a:highlight>
                <a:ea typeface="+mn-lt"/>
                <a:cs typeface="+mn-lt"/>
              </a:rPr>
              <a:t>목사님의</a:t>
            </a:r>
            <a:r>
              <a:rPr lang="en-US" altLang="ko-KR" sz="1600" b="0" i="0" dirty="0">
                <a:effectLst/>
                <a:highlight>
                  <a:srgbClr val="FFFFFF"/>
                </a:highlight>
                <a:ea typeface="+mn-lt"/>
                <a:cs typeface="+mn-lt"/>
              </a:rPr>
              <a:t> </a:t>
            </a:r>
            <a:r>
              <a:rPr lang="ko-KR" altLang="en-US" sz="1600" b="0" i="0" dirty="0">
                <a:effectLst/>
                <a:highlight>
                  <a:srgbClr val="FFFFFF"/>
                </a:highlight>
                <a:ea typeface="+mn-lt"/>
                <a:cs typeface="+mn-lt"/>
              </a:rPr>
              <a:t>헌신적이고</a:t>
            </a:r>
            <a:r>
              <a:rPr lang="en-US" altLang="ko-KR" sz="1600" b="0" i="0" dirty="0">
                <a:effectLst/>
                <a:highlight>
                  <a:srgbClr val="FFFFFF"/>
                </a:highlight>
                <a:ea typeface="+mn-lt"/>
                <a:cs typeface="+mn-lt"/>
              </a:rPr>
              <a:t> </a:t>
            </a:r>
            <a:r>
              <a:rPr lang="ko-KR" altLang="en-US" sz="1600" b="0" i="0" dirty="0">
                <a:effectLst/>
                <a:highlight>
                  <a:srgbClr val="FFFFFF"/>
                </a:highlight>
                <a:ea typeface="+mn-lt"/>
                <a:cs typeface="+mn-lt"/>
              </a:rPr>
              <a:t>끊임없는</a:t>
            </a:r>
            <a:r>
              <a:rPr lang="en-US" altLang="ko-KR" sz="1600" b="0" i="0" dirty="0">
                <a:effectLst/>
                <a:highlight>
                  <a:srgbClr val="FFFFFF"/>
                </a:highlight>
                <a:ea typeface="+mn-lt"/>
                <a:cs typeface="+mn-lt"/>
              </a:rPr>
              <a:t> </a:t>
            </a:r>
            <a:r>
              <a:rPr lang="ko-KR" altLang="en-US" sz="1600" b="0" i="0" dirty="0">
                <a:effectLst/>
                <a:highlight>
                  <a:srgbClr val="FFFFFF"/>
                </a:highlight>
                <a:ea typeface="+mn-lt"/>
                <a:cs typeface="+mn-lt"/>
              </a:rPr>
              <a:t>활동은</a:t>
            </a:r>
            <a:r>
              <a:rPr lang="en-US" altLang="ko-KR" sz="1600" b="0" i="0" dirty="0">
                <a:effectLst/>
                <a:highlight>
                  <a:srgbClr val="FFFFFF"/>
                </a:highlight>
                <a:ea typeface="+mn-lt"/>
                <a:cs typeface="+mn-lt"/>
              </a:rPr>
              <a:t> </a:t>
            </a:r>
            <a:r>
              <a:rPr lang="ko-KR" altLang="en-US" sz="1600" dirty="0">
                <a:highlight>
                  <a:srgbClr val="FFFFFF"/>
                </a:highlight>
                <a:ea typeface="+mn-lt"/>
                <a:cs typeface="+mn-lt"/>
              </a:rPr>
              <a:t>지난</a:t>
            </a:r>
            <a:r>
              <a:rPr lang="en-US" altLang="ko-KR" sz="1600" dirty="0">
                <a:highlight>
                  <a:srgbClr val="FFFFFF"/>
                </a:highlight>
                <a:ea typeface="+mn-lt"/>
                <a:cs typeface="+mn-lt"/>
              </a:rPr>
              <a:t> 10</a:t>
            </a:r>
            <a:r>
              <a:rPr lang="ko-KR" altLang="en-US" sz="1600" dirty="0">
                <a:highlight>
                  <a:srgbClr val="FFFFFF"/>
                </a:highlight>
                <a:ea typeface="+mn-lt"/>
                <a:cs typeface="+mn-lt"/>
              </a:rPr>
              <a:t>년</a:t>
            </a:r>
            <a:r>
              <a:rPr lang="en-US" altLang="ko-KR" sz="1600" dirty="0">
                <a:highlight>
                  <a:srgbClr val="FFFFFF"/>
                </a:highlight>
                <a:ea typeface="+mn-lt"/>
                <a:cs typeface="+mn-lt"/>
              </a:rPr>
              <a:t> </a:t>
            </a:r>
            <a:r>
              <a:rPr lang="ko-KR" altLang="en-US" sz="1600" dirty="0">
                <a:highlight>
                  <a:srgbClr val="FFFFFF"/>
                </a:highlight>
                <a:ea typeface="+mn-lt"/>
                <a:cs typeface="+mn-lt"/>
              </a:rPr>
              <a:t>동안</a:t>
            </a:r>
            <a:r>
              <a:rPr lang="en-US" altLang="ko-KR" sz="1600" dirty="0">
                <a:highlight>
                  <a:srgbClr val="FFFFFF"/>
                </a:highlight>
                <a:ea typeface="+mn-lt"/>
                <a:cs typeface="+mn-lt"/>
              </a:rPr>
              <a:t> </a:t>
            </a:r>
            <a:r>
              <a:rPr lang="ko-KR" altLang="en-US" sz="1600" b="0" i="0" dirty="0">
                <a:effectLst/>
                <a:highlight>
                  <a:srgbClr val="FFFFFF"/>
                </a:highlight>
                <a:ea typeface="+mn-lt"/>
                <a:cs typeface="+mn-lt"/>
              </a:rPr>
              <a:t>흔들림이</a:t>
            </a:r>
            <a:r>
              <a:rPr lang="en-US" altLang="ko-KR" sz="1600" b="0" i="0" dirty="0">
                <a:effectLst/>
                <a:highlight>
                  <a:srgbClr val="FFFFFF"/>
                </a:highlight>
                <a:ea typeface="+mn-lt"/>
                <a:cs typeface="+mn-lt"/>
              </a:rPr>
              <a:t> </a:t>
            </a:r>
            <a:r>
              <a:rPr lang="ko-KR" altLang="en-US" sz="1600" b="0" i="0" dirty="0">
                <a:effectLst/>
                <a:highlight>
                  <a:srgbClr val="FFFFFF"/>
                </a:highlight>
                <a:ea typeface="+mn-lt"/>
                <a:cs typeface="+mn-lt"/>
              </a:rPr>
              <a:t>없었습니다</a:t>
            </a:r>
            <a:r>
              <a:rPr lang="en-US" sz="1600" b="0" i="0" dirty="0">
                <a:effectLst/>
                <a:highlight>
                  <a:srgbClr val="FFFFFF"/>
                </a:highlight>
                <a:ea typeface="+mn-lt"/>
                <a:cs typeface="+mn-lt"/>
              </a:rPr>
              <a:t>. </a:t>
            </a:r>
            <a:r>
              <a:rPr lang="ko-KR" altLang="en-US" sz="1600" b="0" i="0" dirty="0">
                <a:effectLst/>
                <a:highlight>
                  <a:srgbClr val="FFFFFF"/>
                </a:highlight>
                <a:ea typeface="+mn-lt"/>
                <a:cs typeface="+mn-lt"/>
              </a:rPr>
              <a:t>그는</a:t>
            </a:r>
            <a:r>
              <a:rPr lang="en-US" altLang="ko-KR" sz="1600" b="0" i="0" dirty="0">
                <a:effectLst/>
                <a:highlight>
                  <a:srgbClr val="FFFFFF"/>
                </a:highlight>
                <a:ea typeface="+mn-lt"/>
                <a:cs typeface="+mn-lt"/>
              </a:rPr>
              <a:t> </a:t>
            </a:r>
            <a:r>
              <a:rPr lang="ko-KR" altLang="en-US" sz="1600" b="0" i="0" dirty="0">
                <a:effectLst/>
                <a:highlight>
                  <a:srgbClr val="FFFFFF"/>
                </a:highlight>
                <a:ea typeface="+mn-lt"/>
                <a:cs typeface="+mn-lt"/>
              </a:rPr>
              <a:t>전국에</a:t>
            </a:r>
            <a:r>
              <a:rPr lang="en-US" altLang="ko-KR" sz="1600" b="0" i="0" dirty="0">
                <a:effectLst/>
                <a:highlight>
                  <a:srgbClr val="FFFFFF"/>
                </a:highlight>
                <a:ea typeface="+mn-lt"/>
                <a:cs typeface="+mn-lt"/>
              </a:rPr>
              <a:t> </a:t>
            </a:r>
            <a:r>
              <a:rPr lang="ko-KR" altLang="en-US" sz="1600" b="0" i="0" dirty="0">
                <a:effectLst/>
                <a:highlight>
                  <a:srgbClr val="FFFFFF"/>
                </a:highlight>
                <a:ea typeface="+mn-lt"/>
                <a:cs typeface="+mn-lt"/>
              </a:rPr>
              <a:t>수많은</a:t>
            </a:r>
            <a:r>
              <a:rPr lang="en-US" altLang="ko-KR" sz="1600" b="0" i="0" dirty="0">
                <a:effectLst/>
                <a:highlight>
                  <a:srgbClr val="FFFFFF"/>
                </a:highlight>
                <a:ea typeface="+mn-lt"/>
                <a:cs typeface="+mn-lt"/>
              </a:rPr>
              <a:t> </a:t>
            </a:r>
            <a:r>
              <a:rPr lang="ko-KR" altLang="en-US" sz="1600" b="0" i="0" dirty="0">
                <a:effectLst/>
                <a:highlight>
                  <a:srgbClr val="FFFFFF"/>
                </a:highlight>
                <a:ea typeface="+mn-lt"/>
                <a:cs typeface="+mn-lt"/>
              </a:rPr>
              <a:t>복지기관과</a:t>
            </a:r>
            <a:r>
              <a:rPr lang="en-US" altLang="ko-KR" sz="1600" b="0" i="0" dirty="0">
                <a:effectLst/>
                <a:highlight>
                  <a:srgbClr val="FFFFFF"/>
                </a:highlight>
                <a:ea typeface="+mn-lt"/>
                <a:cs typeface="+mn-lt"/>
              </a:rPr>
              <a:t> </a:t>
            </a:r>
            <a:r>
              <a:rPr lang="ko-KR" altLang="en-US" sz="1600" b="0" i="0" dirty="0">
                <a:effectLst/>
                <a:highlight>
                  <a:srgbClr val="FFFFFF"/>
                </a:highlight>
                <a:ea typeface="+mn-lt"/>
                <a:cs typeface="+mn-lt"/>
              </a:rPr>
              <a:t>교회</a:t>
            </a:r>
            <a:r>
              <a:rPr lang="en-US" altLang="ko-KR" sz="1600" b="0" i="0" dirty="0">
                <a:effectLst/>
                <a:highlight>
                  <a:srgbClr val="FFFFFF"/>
                </a:highlight>
                <a:ea typeface="+mn-lt"/>
                <a:cs typeface="+mn-lt"/>
              </a:rPr>
              <a:t> </a:t>
            </a:r>
            <a:r>
              <a:rPr lang="ko-KR" altLang="en-US" sz="1600" b="0" i="0" dirty="0">
                <a:effectLst/>
                <a:highlight>
                  <a:srgbClr val="FFFFFF"/>
                </a:highlight>
                <a:ea typeface="+mn-lt"/>
                <a:cs typeface="+mn-lt"/>
              </a:rPr>
              <a:t>건립에</a:t>
            </a:r>
            <a:r>
              <a:rPr lang="en-US" altLang="ko-KR" sz="1600" b="0" i="0" dirty="0">
                <a:effectLst/>
                <a:highlight>
                  <a:srgbClr val="FFFFFF"/>
                </a:highlight>
                <a:ea typeface="+mn-lt"/>
                <a:cs typeface="+mn-lt"/>
              </a:rPr>
              <a:t> </a:t>
            </a:r>
            <a:r>
              <a:rPr lang="ko-KR" altLang="en-US" sz="1600" b="0" i="0" dirty="0">
                <a:effectLst/>
                <a:highlight>
                  <a:srgbClr val="FFFFFF"/>
                </a:highlight>
                <a:ea typeface="+mn-lt"/>
                <a:cs typeface="+mn-lt"/>
              </a:rPr>
              <a:t>힘썼을</a:t>
            </a:r>
            <a:r>
              <a:rPr lang="en-US" altLang="ko-KR" sz="1600" b="0" i="0" dirty="0">
                <a:effectLst/>
                <a:highlight>
                  <a:srgbClr val="FFFFFF"/>
                </a:highlight>
                <a:ea typeface="+mn-lt"/>
                <a:cs typeface="+mn-lt"/>
              </a:rPr>
              <a:t> </a:t>
            </a:r>
            <a:r>
              <a:rPr lang="ko-KR" altLang="en-US" sz="1600" b="0" i="0" dirty="0">
                <a:effectLst/>
                <a:highlight>
                  <a:srgbClr val="FFFFFF"/>
                </a:highlight>
                <a:ea typeface="+mn-lt"/>
                <a:cs typeface="+mn-lt"/>
              </a:rPr>
              <a:t>뿐만</a:t>
            </a:r>
            <a:r>
              <a:rPr lang="en-US" altLang="ko-KR" sz="1600" b="0" i="0" dirty="0">
                <a:effectLst/>
                <a:highlight>
                  <a:srgbClr val="FFFFFF"/>
                </a:highlight>
                <a:ea typeface="+mn-lt"/>
                <a:cs typeface="+mn-lt"/>
              </a:rPr>
              <a:t> </a:t>
            </a:r>
            <a:r>
              <a:rPr lang="ko-KR" altLang="en-US" sz="1600" b="0" i="0" dirty="0">
                <a:effectLst/>
                <a:highlight>
                  <a:srgbClr val="FFFFFF"/>
                </a:highlight>
                <a:ea typeface="+mn-lt"/>
                <a:cs typeface="+mn-lt"/>
              </a:rPr>
              <a:t>아니라</a:t>
            </a:r>
            <a:r>
              <a:rPr lang="en-US" altLang="ko-KR" sz="1600" b="0" i="0" dirty="0">
                <a:effectLst/>
                <a:highlight>
                  <a:srgbClr val="FFFFFF"/>
                </a:highlight>
                <a:ea typeface="+mn-lt"/>
                <a:cs typeface="+mn-lt"/>
              </a:rPr>
              <a:t> </a:t>
            </a:r>
            <a:r>
              <a:rPr lang="ko-KR" altLang="en-US" sz="1600" b="0" i="0" dirty="0">
                <a:effectLst/>
                <a:highlight>
                  <a:srgbClr val="FFFFFF"/>
                </a:highlight>
                <a:ea typeface="+mn-lt"/>
                <a:cs typeface="+mn-lt"/>
              </a:rPr>
              <a:t>가난한</a:t>
            </a:r>
            <a:r>
              <a:rPr lang="en-US" altLang="ko-KR" sz="1600" b="0" i="0" dirty="0">
                <a:effectLst/>
                <a:highlight>
                  <a:srgbClr val="FFFFFF"/>
                </a:highlight>
                <a:ea typeface="+mn-lt"/>
                <a:cs typeface="+mn-lt"/>
              </a:rPr>
              <a:t> </a:t>
            </a:r>
            <a:r>
              <a:rPr lang="ko-KR" altLang="en-US" sz="1600" b="0" i="0" dirty="0">
                <a:effectLst/>
                <a:highlight>
                  <a:srgbClr val="FFFFFF"/>
                </a:highlight>
                <a:ea typeface="+mn-lt"/>
                <a:cs typeface="+mn-lt"/>
              </a:rPr>
              <a:t>학생들을</a:t>
            </a:r>
            <a:r>
              <a:rPr lang="en-US" altLang="ko-KR" sz="1600" b="0" i="0" dirty="0">
                <a:effectLst/>
                <a:highlight>
                  <a:srgbClr val="FFFFFF"/>
                </a:highlight>
                <a:ea typeface="+mn-lt"/>
                <a:cs typeface="+mn-lt"/>
              </a:rPr>
              <a:t> </a:t>
            </a:r>
            <a:r>
              <a:rPr lang="ko-KR" altLang="en-US" sz="1600" b="0" i="0" dirty="0">
                <a:effectLst/>
                <a:highlight>
                  <a:srgbClr val="FFFFFF"/>
                </a:highlight>
                <a:ea typeface="+mn-lt"/>
                <a:cs typeface="+mn-lt"/>
              </a:rPr>
              <a:t>위한</a:t>
            </a:r>
            <a:r>
              <a:rPr lang="en-US" altLang="ko-KR" sz="1600" b="0" i="0" dirty="0">
                <a:effectLst/>
                <a:highlight>
                  <a:srgbClr val="FFFFFF"/>
                </a:highlight>
                <a:ea typeface="+mn-lt"/>
                <a:cs typeface="+mn-lt"/>
              </a:rPr>
              <a:t> </a:t>
            </a:r>
            <a:r>
              <a:rPr lang="ko-KR" altLang="en-US" sz="1600" b="0" i="0" dirty="0">
                <a:effectLst/>
                <a:highlight>
                  <a:srgbClr val="FFFFFF"/>
                </a:highlight>
                <a:ea typeface="+mn-lt"/>
                <a:cs typeface="+mn-lt"/>
              </a:rPr>
              <a:t>장학금</a:t>
            </a:r>
            <a:r>
              <a:rPr lang="en-US" altLang="ko-KR" sz="1600" b="0" i="0" dirty="0">
                <a:effectLst/>
                <a:highlight>
                  <a:srgbClr val="FFFFFF"/>
                </a:highlight>
                <a:ea typeface="+mn-lt"/>
                <a:cs typeface="+mn-lt"/>
              </a:rPr>
              <a:t> </a:t>
            </a:r>
            <a:r>
              <a:rPr lang="ko-KR" altLang="en-US" sz="1600" b="0" i="0" dirty="0">
                <a:effectLst/>
                <a:highlight>
                  <a:srgbClr val="FFFFFF"/>
                </a:highlight>
                <a:ea typeface="+mn-lt"/>
                <a:cs typeface="+mn-lt"/>
              </a:rPr>
              <a:t>지원에도</a:t>
            </a:r>
            <a:r>
              <a:rPr lang="en-US" altLang="ko-KR" sz="1600" b="0" i="0" dirty="0">
                <a:effectLst/>
                <a:highlight>
                  <a:srgbClr val="FFFFFF"/>
                </a:highlight>
                <a:ea typeface="+mn-lt"/>
                <a:cs typeface="+mn-lt"/>
              </a:rPr>
              <a:t> </a:t>
            </a:r>
            <a:r>
              <a:rPr lang="ko-KR" altLang="en-US" sz="1600" b="0" i="0" dirty="0">
                <a:effectLst/>
                <a:highlight>
                  <a:srgbClr val="FFFFFF"/>
                </a:highlight>
                <a:ea typeface="+mn-lt"/>
                <a:cs typeface="+mn-lt"/>
              </a:rPr>
              <a:t>힘썼습니다</a:t>
            </a:r>
            <a:r>
              <a:rPr lang="en-US" sz="1600" b="0" i="0" dirty="0">
                <a:effectLst/>
                <a:highlight>
                  <a:srgbClr val="FFFFFF"/>
                </a:highlight>
                <a:ea typeface="+mn-lt"/>
                <a:cs typeface="+mn-lt"/>
              </a:rPr>
              <a:t>.</a:t>
            </a:r>
            <a:endParaRPr lang="en-US" dirty="0">
              <a:ea typeface="+mn-lt"/>
              <a:cs typeface="+mn-lt"/>
            </a:endParaRPr>
          </a:p>
          <a:p>
            <a:pPr algn="just"/>
            <a:r>
              <a:rPr lang="ko-KR" altLang="en-US" sz="1600" dirty="0">
                <a:highlight>
                  <a:srgbClr val="FFFFFF"/>
                </a:highlight>
                <a:ea typeface="+mn-lt"/>
                <a:cs typeface="+mn-lt"/>
              </a:rPr>
              <a:t>우리는</a:t>
            </a:r>
            <a:r>
              <a:rPr lang="en-US" altLang="ko-KR" sz="1600" dirty="0">
                <a:highlight>
                  <a:srgbClr val="FFFFFF"/>
                </a:highlight>
                <a:ea typeface="+mn-lt"/>
                <a:cs typeface="+mn-lt"/>
              </a:rPr>
              <a:t> </a:t>
            </a:r>
            <a:r>
              <a:rPr lang="ko-KR" altLang="en-US" sz="1600" dirty="0" err="1">
                <a:highlight>
                  <a:srgbClr val="FFFFFF"/>
                </a:highlight>
                <a:ea typeface="+mn-lt"/>
                <a:cs typeface="+mn-lt"/>
              </a:rPr>
              <a:t>스완슨</a:t>
            </a:r>
            <a:r>
              <a:rPr lang="en-US" altLang="ko-KR" sz="1600" dirty="0">
                <a:highlight>
                  <a:srgbClr val="FFFFFF"/>
                </a:highlight>
                <a:ea typeface="+mn-lt"/>
                <a:cs typeface="+mn-lt"/>
              </a:rPr>
              <a:t> </a:t>
            </a:r>
            <a:r>
              <a:rPr lang="ko-KR" altLang="en-US" sz="1600" dirty="0">
                <a:highlight>
                  <a:srgbClr val="FFFFFF"/>
                </a:highlight>
                <a:ea typeface="+mn-lt"/>
                <a:cs typeface="+mn-lt"/>
              </a:rPr>
              <a:t>목사님의</a:t>
            </a:r>
            <a:r>
              <a:rPr lang="en-US" altLang="ko-KR" sz="1600" dirty="0">
                <a:highlight>
                  <a:srgbClr val="FFFFFF"/>
                </a:highlight>
                <a:ea typeface="+mn-lt"/>
                <a:cs typeface="+mn-lt"/>
              </a:rPr>
              <a:t> </a:t>
            </a:r>
            <a:r>
              <a:rPr lang="ko-KR" altLang="en-US" sz="1600" dirty="0">
                <a:highlight>
                  <a:srgbClr val="FFFFFF"/>
                </a:highlight>
                <a:ea typeface="+mn-lt"/>
                <a:cs typeface="+mn-lt"/>
              </a:rPr>
              <a:t>따뜻한</a:t>
            </a:r>
            <a:r>
              <a:rPr lang="en-US" altLang="ko-KR" sz="1600" dirty="0">
                <a:highlight>
                  <a:srgbClr val="FFFFFF"/>
                </a:highlight>
                <a:ea typeface="+mn-lt"/>
                <a:cs typeface="+mn-lt"/>
              </a:rPr>
              <a:t> </a:t>
            </a:r>
            <a:r>
              <a:rPr lang="ko-KR" altLang="en-US" sz="1600" dirty="0">
                <a:highlight>
                  <a:srgbClr val="FFFFFF"/>
                </a:highlight>
                <a:ea typeface="+mn-lt"/>
                <a:cs typeface="+mn-lt"/>
              </a:rPr>
              <a:t>인도주의와</a:t>
            </a:r>
            <a:r>
              <a:rPr lang="en-US" altLang="ko-KR" sz="1600" dirty="0">
                <a:highlight>
                  <a:srgbClr val="FFFFFF"/>
                </a:highlight>
                <a:ea typeface="+mn-lt"/>
                <a:cs typeface="+mn-lt"/>
              </a:rPr>
              <a:t> </a:t>
            </a:r>
            <a:r>
              <a:rPr lang="ko-KR" altLang="en-US" sz="1600" b="0" i="0" dirty="0">
                <a:effectLst/>
                <a:highlight>
                  <a:srgbClr val="FFFFFF"/>
                </a:highlight>
                <a:ea typeface="+mn-lt"/>
                <a:cs typeface="+mn-lt"/>
              </a:rPr>
              <a:t>우리</a:t>
            </a:r>
            <a:r>
              <a:rPr lang="en-US" altLang="ko-KR" sz="1600" b="0" i="0" dirty="0">
                <a:effectLst/>
                <a:highlight>
                  <a:srgbClr val="FFFFFF"/>
                </a:highlight>
                <a:ea typeface="+mn-lt"/>
                <a:cs typeface="+mn-lt"/>
              </a:rPr>
              <a:t> </a:t>
            </a:r>
            <a:r>
              <a:rPr lang="ko-KR" altLang="en-US" sz="1600" dirty="0">
                <a:highlight>
                  <a:srgbClr val="FFFFFF"/>
                </a:highlight>
                <a:ea typeface="+mn-lt"/>
                <a:cs typeface="+mn-lt"/>
              </a:rPr>
              <a:t>국민</a:t>
            </a:r>
            <a:r>
              <a:rPr lang="en-US" altLang="ko-KR" sz="1600" dirty="0">
                <a:highlight>
                  <a:srgbClr val="FFFFFF"/>
                </a:highlight>
                <a:ea typeface="+mn-lt"/>
                <a:cs typeface="+mn-lt"/>
              </a:rPr>
              <a:t>, </a:t>
            </a:r>
            <a:r>
              <a:rPr lang="ko-KR" altLang="en-US" sz="1600" dirty="0">
                <a:highlight>
                  <a:srgbClr val="FFFFFF"/>
                </a:highlight>
                <a:ea typeface="+mn-lt"/>
                <a:cs typeface="+mn-lt"/>
              </a:rPr>
              <a:t>특히</a:t>
            </a:r>
            <a:r>
              <a:rPr lang="en-US" altLang="ko-KR" sz="1600" dirty="0">
                <a:highlight>
                  <a:srgbClr val="FFFFFF"/>
                </a:highlight>
                <a:ea typeface="+mn-lt"/>
                <a:cs typeface="+mn-lt"/>
              </a:rPr>
              <a:t> </a:t>
            </a:r>
            <a:r>
              <a:rPr lang="ko-KR" altLang="en-US" sz="1600" dirty="0">
                <a:highlight>
                  <a:srgbClr val="FFFFFF"/>
                </a:highlight>
                <a:ea typeface="+mn-lt"/>
                <a:cs typeface="+mn-lt"/>
              </a:rPr>
              <a:t>어린이들의</a:t>
            </a:r>
            <a:r>
              <a:rPr lang="en-US" altLang="ko-KR" sz="1600" dirty="0">
                <a:highlight>
                  <a:srgbClr val="FFFFFF"/>
                </a:highlight>
                <a:ea typeface="+mn-lt"/>
                <a:cs typeface="+mn-lt"/>
              </a:rPr>
              <a:t> </a:t>
            </a:r>
            <a:r>
              <a:rPr lang="ko-KR" altLang="en-US" sz="1600" dirty="0">
                <a:highlight>
                  <a:srgbClr val="FFFFFF"/>
                </a:highlight>
                <a:ea typeface="+mn-lt"/>
                <a:cs typeface="+mn-lt"/>
              </a:rPr>
              <a:t>영적</a:t>
            </a:r>
            <a:r>
              <a:rPr lang="en-US" sz="1600" b="0" i="0" dirty="0">
                <a:effectLst/>
                <a:highlight>
                  <a:srgbClr val="FFFFFF"/>
                </a:highlight>
                <a:ea typeface="+mn-lt"/>
                <a:cs typeface="+mn-lt"/>
              </a:rPr>
              <a:t>, </a:t>
            </a:r>
            <a:r>
              <a:rPr lang="ko-KR" altLang="en-US" sz="1600" b="0" i="0" dirty="0">
                <a:effectLst/>
                <a:highlight>
                  <a:srgbClr val="FFFFFF"/>
                </a:highlight>
                <a:ea typeface="+mn-lt"/>
                <a:cs typeface="+mn-lt"/>
              </a:rPr>
              <a:t>사회적</a:t>
            </a:r>
            <a:r>
              <a:rPr lang="en-US" sz="1600" b="0" i="0" dirty="0">
                <a:effectLst/>
                <a:highlight>
                  <a:srgbClr val="FFFFFF"/>
                </a:highlight>
                <a:ea typeface="+mn-lt"/>
                <a:cs typeface="+mn-lt"/>
              </a:rPr>
              <a:t>, </a:t>
            </a:r>
            <a:r>
              <a:rPr lang="ko-KR" altLang="en-US" sz="1600" b="0" i="0" dirty="0">
                <a:effectLst/>
                <a:highlight>
                  <a:srgbClr val="FFFFFF"/>
                </a:highlight>
                <a:ea typeface="+mn-lt"/>
                <a:cs typeface="+mn-lt"/>
              </a:rPr>
              <a:t>신체적</a:t>
            </a:r>
            <a:r>
              <a:rPr lang="en-US" altLang="ko-KR" sz="1600" b="0" i="0" dirty="0">
                <a:effectLst/>
                <a:highlight>
                  <a:srgbClr val="FFFFFF"/>
                </a:highlight>
                <a:ea typeface="+mn-lt"/>
                <a:cs typeface="+mn-lt"/>
              </a:rPr>
              <a:t> </a:t>
            </a:r>
            <a:r>
              <a:rPr lang="ko-KR" altLang="en-US" sz="1600" dirty="0">
                <a:highlight>
                  <a:srgbClr val="FFFFFF"/>
                </a:highlight>
                <a:ea typeface="+mn-lt"/>
                <a:cs typeface="+mn-lt"/>
              </a:rPr>
              <a:t>복지에</a:t>
            </a:r>
            <a:r>
              <a:rPr lang="en-US" altLang="ko-KR" sz="1600" dirty="0">
                <a:highlight>
                  <a:srgbClr val="FFFFFF"/>
                </a:highlight>
                <a:ea typeface="+mn-lt"/>
                <a:cs typeface="+mn-lt"/>
              </a:rPr>
              <a:t> </a:t>
            </a:r>
            <a:r>
              <a:rPr lang="ko-KR" altLang="en-US" sz="1600" dirty="0">
                <a:highlight>
                  <a:srgbClr val="FFFFFF"/>
                </a:highlight>
                <a:ea typeface="+mn-lt"/>
                <a:cs typeface="+mn-lt"/>
              </a:rPr>
              <a:t>대한</a:t>
            </a:r>
            <a:r>
              <a:rPr lang="en-US" altLang="ko-KR" sz="1600" dirty="0">
                <a:highlight>
                  <a:srgbClr val="FFFFFF"/>
                </a:highlight>
                <a:ea typeface="+mn-lt"/>
                <a:cs typeface="+mn-lt"/>
              </a:rPr>
              <a:t> </a:t>
            </a:r>
            <a:r>
              <a:rPr lang="ko-KR" altLang="en-US" sz="1600" b="0" i="0" dirty="0">
                <a:effectLst/>
                <a:highlight>
                  <a:srgbClr val="FFFFFF"/>
                </a:highlight>
                <a:ea typeface="+mn-lt"/>
                <a:cs typeface="+mn-lt"/>
              </a:rPr>
              <a:t>헌신적인</a:t>
            </a:r>
            <a:r>
              <a:rPr lang="en-US" altLang="ko-KR" sz="1600" b="0" i="0" dirty="0">
                <a:effectLst/>
                <a:highlight>
                  <a:srgbClr val="FFFFFF"/>
                </a:highlight>
                <a:ea typeface="+mn-lt"/>
                <a:cs typeface="+mn-lt"/>
              </a:rPr>
              <a:t> </a:t>
            </a:r>
            <a:r>
              <a:rPr lang="ko-KR" altLang="en-US" sz="1600" dirty="0">
                <a:highlight>
                  <a:srgbClr val="FFFFFF"/>
                </a:highlight>
                <a:ea typeface="+mn-lt"/>
                <a:cs typeface="+mn-lt"/>
              </a:rPr>
              <a:t>노력에</a:t>
            </a:r>
            <a:r>
              <a:rPr lang="en-US" altLang="ko-KR" sz="1600" dirty="0">
                <a:highlight>
                  <a:srgbClr val="FFFFFF"/>
                </a:highlight>
                <a:ea typeface="+mn-lt"/>
                <a:cs typeface="+mn-lt"/>
              </a:rPr>
              <a:t> </a:t>
            </a:r>
            <a:r>
              <a:rPr lang="ko-KR" altLang="en-US" sz="1600" dirty="0">
                <a:highlight>
                  <a:srgbClr val="FFFFFF"/>
                </a:highlight>
                <a:ea typeface="+mn-lt"/>
                <a:cs typeface="+mn-lt"/>
              </a:rPr>
              <a:t>감사의</a:t>
            </a:r>
            <a:r>
              <a:rPr lang="en-US" altLang="ko-KR" sz="1600" dirty="0">
                <a:highlight>
                  <a:srgbClr val="FFFFFF"/>
                </a:highlight>
                <a:ea typeface="+mn-lt"/>
                <a:cs typeface="+mn-lt"/>
              </a:rPr>
              <a:t> </a:t>
            </a:r>
            <a:r>
              <a:rPr lang="ko-KR" altLang="en-US" sz="1600" dirty="0">
                <a:highlight>
                  <a:srgbClr val="FFFFFF"/>
                </a:highlight>
                <a:ea typeface="+mn-lt"/>
                <a:cs typeface="+mn-lt"/>
              </a:rPr>
              <a:t>마음을</a:t>
            </a:r>
            <a:r>
              <a:rPr lang="en-US" altLang="ko-KR" sz="1600" dirty="0">
                <a:highlight>
                  <a:srgbClr val="FFFFFF"/>
                </a:highlight>
                <a:ea typeface="+mn-lt"/>
                <a:cs typeface="+mn-lt"/>
              </a:rPr>
              <a:t> </a:t>
            </a:r>
            <a:r>
              <a:rPr lang="ko-KR" altLang="en-US" sz="1600" dirty="0">
                <a:highlight>
                  <a:srgbClr val="FFFFFF"/>
                </a:highlight>
                <a:ea typeface="+mn-lt"/>
                <a:cs typeface="+mn-lt"/>
              </a:rPr>
              <a:t>전하며</a:t>
            </a:r>
            <a:r>
              <a:rPr lang="en-US" sz="1600" b="0" i="0" dirty="0">
                <a:effectLst/>
                <a:highlight>
                  <a:srgbClr val="FFFFFF"/>
                </a:highlight>
                <a:ea typeface="+mn-lt"/>
                <a:cs typeface="+mn-lt"/>
              </a:rPr>
              <a:t>, </a:t>
            </a:r>
            <a:r>
              <a:rPr lang="ko-KR" altLang="en-US" sz="1600" b="0" i="0" dirty="0">
                <a:effectLst/>
                <a:highlight>
                  <a:srgbClr val="FFFFFF"/>
                </a:highlight>
                <a:ea typeface="+mn-lt"/>
                <a:cs typeface="+mn-lt"/>
              </a:rPr>
              <a:t>진정한</a:t>
            </a:r>
            <a:r>
              <a:rPr lang="en-US" altLang="ko-KR" sz="1600" b="0" i="0" dirty="0">
                <a:effectLst/>
                <a:highlight>
                  <a:srgbClr val="FFFFFF"/>
                </a:highlight>
                <a:ea typeface="+mn-lt"/>
                <a:cs typeface="+mn-lt"/>
              </a:rPr>
              <a:t> </a:t>
            </a:r>
            <a:r>
              <a:rPr lang="ko-KR" altLang="en-US" sz="1600" b="0" i="0" dirty="0">
                <a:effectLst/>
                <a:highlight>
                  <a:srgbClr val="FFFFFF"/>
                </a:highlight>
                <a:ea typeface="+mn-lt"/>
                <a:cs typeface="+mn-lt"/>
              </a:rPr>
              <a:t>사도로서</a:t>
            </a:r>
            <a:r>
              <a:rPr lang="en-US" altLang="ko-KR" sz="1600" b="0" i="0" dirty="0">
                <a:effectLst/>
                <a:highlight>
                  <a:srgbClr val="FFFFFF"/>
                </a:highlight>
                <a:ea typeface="+mn-lt"/>
                <a:cs typeface="+mn-lt"/>
              </a:rPr>
              <a:t> </a:t>
            </a:r>
            <a:r>
              <a:rPr lang="ko-KR" altLang="en-US" sz="1600" dirty="0">
                <a:highlight>
                  <a:srgbClr val="FFFFFF"/>
                </a:highlight>
                <a:ea typeface="+mn-lt"/>
                <a:cs typeface="+mn-lt"/>
              </a:rPr>
              <a:t>보여준</a:t>
            </a:r>
            <a:r>
              <a:rPr lang="en-US" altLang="ko-KR" sz="1600" dirty="0">
                <a:highlight>
                  <a:srgbClr val="FFFFFF"/>
                </a:highlight>
                <a:ea typeface="+mn-lt"/>
                <a:cs typeface="+mn-lt"/>
              </a:rPr>
              <a:t> </a:t>
            </a:r>
            <a:r>
              <a:rPr lang="ko-KR" altLang="en-US" sz="1600" b="0" i="0" dirty="0">
                <a:effectLst/>
                <a:highlight>
                  <a:srgbClr val="FFFFFF"/>
                </a:highlight>
                <a:ea typeface="+mn-lt"/>
                <a:cs typeface="+mn-lt"/>
              </a:rPr>
              <a:t>그의</a:t>
            </a:r>
            <a:r>
              <a:rPr lang="en-US" altLang="ko-KR" sz="1600" b="0" i="0" dirty="0">
                <a:effectLst/>
                <a:highlight>
                  <a:srgbClr val="FFFFFF"/>
                </a:highlight>
                <a:ea typeface="+mn-lt"/>
                <a:cs typeface="+mn-lt"/>
              </a:rPr>
              <a:t> </a:t>
            </a:r>
            <a:r>
              <a:rPr lang="ko-KR" altLang="en-US" sz="1600" b="0" i="0" dirty="0">
                <a:effectLst/>
                <a:highlight>
                  <a:srgbClr val="FFFFFF"/>
                </a:highlight>
                <a:ea typeface="+mn-lt"/>
                <a:cs typeface="+mn-lt"/>
              </a:rPr>
              <a:t>이타적인</a:t>
            </a:r>
            <a:r>
              <a:rPr lang="en-US" altLang="ko-KR" sz="1600" b="0" i="0" dirty="0">
                <a:effectLst/>
                <a:highlight>
                  <a:srgbClr val="FFFFFF"/>
                </a:highlight>
                <a:ea typeface="+mn-lt"/>
                <a:cs typeface="+mn-lt"/>
              </a:rPr>
              <a:t> </a:t>
            </a:r>
            <a:r>
              <a:rPr lang="ko-KR" altLang="en-US" sz="1600" b="0" i="0" dirty="0">
                <a:effectLst/>
                <a:highlight>
                  <a:srgbClr val="FFFFFF"/>
                </a:highlight>
                <a:ea typeface="+mn-lt"/>
                <a:cs typeface="+mn-lt"/>
              </a:rPr>
              <a:t>사역은</a:t>
            </a:r>
            <a:r>
              <a:rPr lang="en-US" altLang="ko-KR" sz="1600" b="0" i="0" dirty="0">
                <a:effectLst/>
                <a:highlight>
                  <a:srgbClr val="FFFFFF"/>
                </a:highlight>
                <a:ea typeface="+mn-lt"/>
                <a:cs typeface="+mn-lt"/>
              </a:rPr>
              <a:t> </a:t>
            </a:r>
            <a:r>
              <a:rPr lang="ko-KR" altLang="en-US" sz="1600" b="0" i="0" dirty="0">
                <a:effectLst/>
                <a:highlight>
                  <a:srgbClr val="FFFFFF"/>
                </a:highlight>
                <a:ea typeface="+mn-lt"/>
                <a:cs typeface="+mn-lt"/>
              </a:rPr>
              <a:t>결코</a:t>
            </a:r>
            <a:r>
              <a:rPr lang="en-US" altLang="ko-KR" sz="1600" b="0" i="0" dirty="0">
                <a:effectLst/>
                <a:highlight>
                  <a:srgbClr val="FFFFFF"/>
                </a:highlight>
                <a:ea typeface="+mn-lt"/>
                <a:cs typeface="+mn-lt"/>
              </a:rPr>
              <a:t> </a:t>
            </a:r>
            <a:r>
              <a:rPr lang="ko-KR" altLang="en-US" sz="1600" b="0" i="0" dirty="0">
                <a:effectLst/>
                <a:highlight>
                  <a:srgbClr val="FFFFFF"/>
                </a:highlight>
                <a:ea typeface="+mn-lt"/>
                <a:cs typeface="+mn-lt"/>
              </a:rPr>
              <a:t>잊히지</a:t>
            </a:r>
            <a:r>
              <a:rPr lang="en-US" altLang="ko-KR" sz="1600" b="0" i="0" dirty="0">
                <a:effectLst/>
                <a:highlight>
                  <a:srgbClr val="FFFFFF"/>
                </a:highlight>
                <a:ea typeface="+mn-lt"/>
                <a:cs typeface="+mn-lt"/>
              </a:rPr>
              <a:t> </a:t>
            </a:r>
            <a:r>
              <a:rPr lang="ko-KR" altLang="en-US" sz="1600" b="0" i="0" dirty="0">
                <a:effectLst/>
                <a:highlight>
                  <a:srgbClr val="FFFFFF"/>
                </a:highlight>
                <a:ea typeface="+mn-lt"/>
                <a:cs typeface="+mn-lt"/>
              </a:rPr>
              <a:t>않을</a:t>
            </a:r>
            <a:r>
              <a:rPr lang="en-US" altLang="ko-KR" sz="1600" b="0" i="0" dirty="0">
                <a:effectLst/>
                <a:highlight>
                  <a:srgbClr val="FFFFFF"/>
                </a:highlight>
                <a:ea typeface="+mn-lt"/>
                <a:cs typeface="+mn-lt"/>
              </a:rPr>
              <a:t> </a:t>
            </a:r>
            <a:r>
              <a:rPr lang="ko-KR" altLang="en-US" sz="1600" b="0" i="0" dirty="0">
                <a:effectLst/>
                <a:highlight>
                  <a:srgbClr val="FFFFFF"/>
                </a:highlight>
                <a:ea typeface="+mn-lt"/>
                <a:cs typeface="+mn-lt"/>
              </a:rPr>
              <a:t>것입니다</a:t>
            </a:r>
            <a:r>
              <a:rPr lang="en-US" sz="1600" b="0" i="0" dirty="0">
                <a:effectLst/>
                <a:highlight>
                  <a:srgbClr val="FFFFFF"/>
                </a:highlight>
                <a:ea typeface="+mn-lt"/>
                <a:cs typeface="+mn-lt"/>
              </a:rPr>
              <a:t>.</a:t>
            </a:r>
            <a:r>
              <a:rPr lang="en-US" sz="1600" dirty="0">
                <a:highlight>
                  <a:srgbClr val="FFFFFF"/>
                </a:highlight>
                <a:ea typeface="+mn-lt"/>
                <a:cs typeface="+mn-lt"/>
              </a:rPr>
              <a:t> </a:t>
            </a:r>
            <a:endParaRPr lang="en-US" dirty="0"/>
          </a:p>
          <a:p>
            <a:pPr algn="just" fontAlgn="base" latinLnBrk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</a:pPr>
            <a:endParaRPr lang="en-US" altLang="ko-KR" sz="1600" b="0" i="0" dirty="0">
              <a:effectLst/>
              <a:highlight>
                <a:srgbClr val="FFFFFF"/>
              </a:highlight>
              <a:latin typeface="맑은 고딕" panose="020B0503020000020004" pitchFamily="34" charset="-127"/>
              <a:ea typeface="맑은 고딕" panose="020B0503020000020004" pitchFamily="34" charset="-127"/>
            </a:endParaRPr>
          </a:p>
          <a:p>
            <a:pPr algn="just" fontAlgn="base" latinLnBrk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</a:pPr>
            <a:r>
              <a:rPr lang="ko-KR" altLang="en-US" sz="1600" b="0" i="0" dirty="0">
                <a:effectLst/>
                <a:highlight>
                  <a:srgbClr val="FFFFFF"/>
                </a:highlight>
                <a:latin typeface="+mn-ea"/>
              </a:rPr>
              <a:t>서명</a:t>
            </a:r>
            <a:r>
              <a:rPr lang="en-US" altLang="ko-KR" sz="1600" b="0" i="0" dirty="0">
                <a:effectLst/>
                <a:highlight>
                  <a:srgbClr val="FFFFFF"/>
                </a:highlight>
                <a:latin typeface="+mn-ea"/>
              </a:rPr>
              <a:t>: P.S.Y 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6C4F750-BF48-5866-75E9-C0725521D851}"/>
              </a:ext>
            </a:extLst>
          </p:cNvPr>
          <p:cNvSpPr txBox="1"/>
          <p:nvPr/>
        </p:nvSpPr>
        <p:spPr>
          <a:xfrm>
            <a:off x="4637926" y="5679604"/>
            <a:ext cx="2909886" cy="954107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altLang="ko-KR" sz="1400" dirty="0" err="1">
                <a:ea typeface="+mn-lt"/>
                <a:cs typeface="+mn-lt"/>
              </a:rPr>
              <a:t>출처</a:t>
            </a:r>
            <a:r>
              <a:rPr lang="en-US" altLang="ko-KR" sz="1400" dirty="0">
                <a:ea typeface="+mn-lt"/>
                <a:cs typeface="+mn-lt"/>
              </a:rPr>
              <a:t>: 1966</a:t>
            </a:r>
            <a:r>
              <a:rPr lang="ko-KR" sz="1400" dirty="0">
                <a:ea typeface="+mn-lt"/>
                <a:cs typeface="+mn-lt"/>
              </a:rPr>
              <a:t>. (연도추정)한국의 </a:t>
            </a:r>
            <a:r>
              <a:rPr lang="ko-KR" sz="1400" dirty="0" err="1">
                <a:ea typeface="+mn-lt"/>
                <a:cs typeface="+mn-lt"/>
              </a:rPr>
              <a:t>컴패션</a:t>
            </a:r>
            <a:r>
              <a:rPr lang="ko-KR" sz="1400" dirty="0">
                <a:ea typeface="+mn-lt"/>
                <a:cs typeface="+mn-lt"/>
              </a:rPr>
              <a:t> 사역(THE MINISTRY OF COMPASSION IN KOREA)_</a:t>
            </a:r>
            <a:r>
              <a:rPr lang="en-US" altLang="ko-KR" sz="1400" dirty="0">
                <a:ea typeface="+mn-lt"/>
                <a:cs typeface="+mn-lt"/>
              </a:rPr>
              <a:t>HENRY HARVEY </a:t>
            </a:r>
            <a:r>
              <a:rPr lang="en-US" altLang="ko-KR" sz="1400" dirty="0" err="1">
                <a:ea typeface="+mn-lt"/>
                <a:cs typeface="+mn-lt"/>
              </a:rPr>
              <a:t>대표</a:t>
            </a:r>
            <a:endParaRPr lang="ko-KR" sz="1400" dirty="0" err="1"/>
          </a:p>
        </p:txBody>
      </p:sp>
    </p:spTree>
    <p:extLst>
      <p:ext uri="{BB962C8B-B14F-4D97-AF65-F5344CB8AC3E}">
        <p14:creationId xmlns:p14="http://schemas.microsoft.com/office/powerpoint/2010/main" val="107478481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63</TotalTime>
  <Words>217</Words>
  <Application>Microsoft Office PowerPoint</Application>
  <PresentationFormat>와이드스크린</PresentationFormat>
  <Paragraphs>13</Paragraphs>
  <Slides>3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3</vt:i4>
      </vt:variant>
    </vt:vector>
  </HeadingPairs>
  <TitlesOfParts>
    <vt:vector size="4" baseType="lpstr">
      <vt:lpstr>Office 테마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Grace Sim</dc:creator>
  <cp:lastModifiedBy>Grace Sim</cp:lastModifiedBy>
  <cp:revision>50</cp:revision>
  <dcterms:created xsi:type="dcterms:W3CDTF">2024-06-04T23:06:24Z</dcterms:created>
  <dcterms:modified xsi:type="dcterms:W3CDTF">2024-09-23T02:51:46Z</dcterms:modified>
</cp:coreProperties>
</file>